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3" r:id="rId3"/>
    <p:sldId id="277" r:id="rId4"/>
    <p:sldId id="278" r:id="rId5"/>
    <p:sldId id="280" r:id="rId6"/>
    <p:sldId id="279" r:id="rId7"/>
    <p:sldId id="281" r:id="rId8"/>
    <p:sldId id="282" r:id="rId9"/>
    <p:sldId id="258" r:id="rId10"/>
    <p:sldId id="283" r:id="rId11"/>
    <p:sldId id="284" r:id="rId12"/>
    <p:sldId id="285" r:id="rId13"/>
    <p:sldId id="286" r:id="rId14"/>
    <p:sldId id="263" r:id="rId15"/>
    <p:sldId id="287" r:id="rId16"/>
    <p:sldId id="288" r:id="rId17"/>
    <p:sldId id="289" r:id="rId18"/>
    <p:sldId id="264" r:id="rId19"/>
    <p:sldId id="290" r:id="rId20"/>
    <p:sldId id="291" r:id="rId21"/>
    <p:sldId id="292" r:id="rId22"/>
    <p:sldId id="295" r:id="rId23"/>
    <p:sldId id="29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CCECFF"/>
    <a:srgbClr val="000099"/>
    <a:srgbClr val="33CCFF"/>
    <a:srgbClr val="33CCCC"/>
    <a:srgbClr val="000066"/>
    <a:srgbClr val="99CCFF"/>
    <a:srgbClr val="6699FF"/>
    <a:srgbClr val="FFFF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2BD446-B1B1-4CA3-8D87-8D4CF1180EA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C9AC53-9200-4262-9ED0-65EA81287BC8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28575">
          <a:solidFill>
            <a:srgbClr val="003366"/>
          </a:solidFill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2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                      How to Install the app</a:t>
          </a:r>
        </a:p>
      </dgm:t>
    </dgm:pt>
    <dgm:pt modelId="{F75D57E1-C714-44DC-8336-24F64EF644BB}" type="parTrans" cxnId="{28862AC0-C82D-4B69-ABF1-B208212AC531}">
      <dgm:prSet/>
      <dgm:spPr/>
      <dgm:t>
        <a:bodyPr/>
        <a:lstStyle/>
        <a:p>
          <a:endParaRPr lang="en-US"/>
        </a:p>
      </dgm:t>
    </dgm:pt>
    <dgm:pt modelId="{1418007A-EE2F-441E-BDA7-3F042126A78D}" type="sibTrans" cxnId="{28862AC0-C82D-4B69-ABF1-B208212AC531}">
      <dgm:prSet/>
      <dgm:spPr/>
      <dgm:t>
        <a:bodyPr/>
        <a:lstStyle/>
        <a:p>
          <a:endParaRPr lang="en-US"/>
        </a:p>
      </dgm:t>
    </dgm:pt>
    <dgm:pt modelId="{F32ABAD8-89CA-44AD-BBFF-313572B2A5E2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28575">
          <a:solidFill>
            <a:srgbClr val="003366"/>
          </a:solidFill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2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                     How to Sign in</a:t>
          </a:r>
        </a:p>
      </dgm:t>
    </dgm:pt>
    <dgm:pt modelId="{263D361B-FA97-4582-8F64-38F384FCEB72}" type="parTrans" cxnId="{7071D35D-02AB-4ECE-84E8-5188DA872138}">
      <dgm:prSet/>
      <dgm:spPr/>
      <dgm:t>
        <a:bodyPr/>
        <a:lstStyle/>
        <a:p>
          <a:endParaRPr lang="en-US"/>
        </a:p>
      </dgm:t>
    </dgm:pt>
    <dgm:pt modelId="{3AB6B6FD-95E6-4864-A4F1-855AED61D45D}" type="sibTrans" cxnId="{7071D35D-02AB-4ECE-84E8-5188DA872138}">
      <dgm:prSet/>
      <dgm:spPr/>
      <dgm:t>
        <a:bodyPr/>
        <a:lstStyle/>
        <a:p>
          <a:endParaRPr lang="en-US"/>
        </a:p>
      </dgm:t>
    </dgm:pt>
    <dgm:pt modelId="{14572871-1486-47D7-915C-73064B9A9C12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28575">
          <a:solidFill>
            <a:srgbClr val="003366"/>
          </a:solidFill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2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                     How to upload Prescription</a:t>
          </a:r>
        </a:p>
      </dgm:t>
    </dgm:pt>
    <dgm:pt modelId="{E7291AD5-F4BD-4710-BEB3-FBA57581D4D1}" type="parTrans" cxnId="{D136C775-7D1F-4EDB-989E-1B06FB59B6D3}">
      <dgm:prSet/>
      <dgm:spPr/>
      <dgm:t>
        <a:bodyPr/>
        <a:lstStyle/>
        <a:p>
          <a:endParaRPr lang="en-US"/>
        </a:p>
      </dgm:t>
    </dgm:pt>
    <dgm:pt modelId="{A91D1C80-E84C-462F-85D9-D374FB291FF3}" type="sibTrans" cxnId="{D136C775-7D1F-4EDB-989E-1B06FB59B6D3}">
      <dgm:prSet/>
      <dgm:spPr/>
      <dgm:t>
        <a:bodyPr/>
        <a:lstStyle/>
        <a:p>
          <a:endParaRPr lang="en-US"/>
        </a:p>
      </dgm:t>
    </dgm:pt>
    <dgm:pt modelId="{6637311B-0EE4-45CB-907B-51D83C3647D7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28575">
          <a:solidFill>
            <a:srgbClr val="003366"/>
          </a:solidFill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2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                     How to place the order</a:t>
          </a:r>
        </a:p>
      </dgm:t>
    </dgm:pt>
    <dgm:pt modelId="{E4BF60F8-4383-4A8C-B442-63308D911C71}" type="parTrans" cxnId="{9AE7876D-383A-43AB-8D29-E0BABAA64B37}">
      <dgm:prSet/>
      <dgm:spPr/>
      <dgm:t>
        <a:bodyPr/>
        <a:lstStyle/>
        <a:p>
          <a:endParaRPr lang="en-US"/>
        </a:p>
      </dgm:t>
    </dgm:pt>
    <dgm:pt modelId="{DD9682C1-DD4D-4990-9D08-32475A842A30}" type="sibTrans" cxnId="{9AE7876D-383A-43AB-8D29-E0BABAA64B37}">
      <dgm:prSet/>
      <dgm:spPr/>
      <dgm:t>
        <a:bodyPr/>
        <a:lstStyle/>
        <a:p>
          <a:endParaRPr lang="en-US"/>
        </a:p>
      </dgm:t>
    </dgm:pt>
    <dgm:pt modelId="{DBE199C4-5990-4D3D-8893-9ACBF81F7A96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28575">
          <a:solidFill>
            <a:srgbClr val="003366"/>
          </a:solidFill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2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                     Menu</a:t>
          </a:r>
        </a:p>
      </dgm:t>
    </dgm:pt>
    <dgm:pt modelId="{FF68EFFE-8A69-4FAB-96EB-A344B1C012EA}" type="parTrans" cxnId="{06DB489F-F50E-40E1-B9FC-5E0D9BE13D9D}">
      <dgm:prSet/>
      <dgm:spPr/>
      <dgm:t>
        <a:bodyPr/>
        <a:lstStyle/>
        <a:p>
          <a:endParaRPr lang="en-US"/>
        </a:p>
      </dgm:t>
    </dgm:pt>
    <dgm:pt modelId="{8958CAAC-25A2-4088-A7B8-5F0EE0E37C10}" type="sibTrans" cxnId="{06DB489F-F50E-40E1-B9FC-5E0D9BE13D9D}">
      <dgm:prSet/>
      <dgm:spPr/>
      <dgm:t>
        <a:bodyPr/>
        <a:lstStyle/>
        <a:p>
          <a:endParaRPr lang="en-US"/>
        </a:p>
      </dgm:t>
    </dgm:pt>
    <dgm:pt modelId="{C3CBD276-5153-486D-855E-FEBE00EEDE53}" type="pres">
      <dgm:prSet presAssocID="{C82BD446-B1B1-4CA3-8D87-8D4CF1180EAE}" presName="linear" presStyleCnt="0">
        <dgm:presLayoutVars>
          <dgm:animLvl val="lvl"/>
          <dgm:resizeHandles val="exact"/>
        </dgm:presLayoutVars>
      </dgm:prSet>
      <dgm:spPr/>
    </dgm:pt>
    <dgm:pt modelId="{197D019A-D870-4E74-BC2F-FA733486341D}" type="pres">
      <dgm:prSet presAssocID="{28C9AC53-9200-4262-9ED0-65EA81287BC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C041F1C-1786-43B3-A775-7185DC6FBAED}" type="pres">
      <dgm:prSet presAssocID="{1418007A-EE2F-441E-BDA7-3F042126A78D}" presName="spacer" presStyleCnt="0"/>
      <dgm:spPr/>
    </dgm:pt>
    <dgm:pt modelId="{C223902A-7CE3-416A-A851-931052ED2668}" type="pres">
      <dgm:prSet presAssocID="{F32ABAD8-89CA-44AD-BBFF-313572B2A5E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499CFBA-598E-468E-A613-5C305AE7DEF9}" type="pres">
      <dgm:prSet presAssocID="{3AB6B6FD-95E6-4864-A4F1-855AED61D45D}" presName="spacer" presStyleCnt="0"/>
      <dgm:spPr/>
    </dgm:pt>
    <dgm:pt modelId="{0634662E-D51C-4104-810C-AECD0590CD4A}" type="pres">
      <dgm:prSet presAssocID="{14572871-1486-47D7-915C-73064B9A9C1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AED417A-5209-4A9F-AD29-BAF0C1848F21}" type="pres">
      <dgm:prSet presAssocID="{A91D1C80-E84C-462F-85D9-D374FB291FF3}" presName="spacer" presStyleCnt="0"/>
      <dgm:spPr/>
    </dgm:pt>
    <dgm:pt modelId="{56FCD1A1-D224-4D89-AD84-D07460552C44}" type="pres">
      <dgm:prSet presAssocID="{6637311B-0EE4-45CB-907B-51D83C3647D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6CDCCC4-58C8-471A-87EF-A7C310402D42}" type="pres">
      <dgm:prSet presAssocID="{DD9682C1-DD4D-4990-9D08-32475A842A30}" presName="spacer" presStyleCnt="0"/>
      <dgm:spPr/>
    </dgm:pt>
    <dgm:pt modelId="{EDB15881-8DCA-430F-BB08-1006C7E9FB33}" type="pres">
      <dgm:prSet presAssocID="{DBE199C4-5990-4D3D-8893-9ACBF81F7A9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21C5518-5FCF-4A00-894A-B44E05C33ABE}" type="presOf" srcId="{C82BD446-B1B1-4CA3-8D87-8D4CF1180EAE}" destId="{C3CBD276-5153-486D-855E-FEBE00EEDE53}" srcOrd="0" destOrd="0" presId="urn:microsoft.com/office/officeart/2005/8/layout/vList2"/>
    <dgm:cxn modelId="{9FFD3322-D194-441E-A40D-74997192A907}" type="presOf" srcId="{6637311B-0EE4-45CB-907B-51D83C3647D7}" destId="{56FCD1A1-D224-4D89-AD84-D07460552C44}" srcOrd="0" destOrd="0" presId="urn:microsoft.com/office/officeart/2005/8/layout/vList2"/>
    <dgm:cxn modelId="{98585E35-126A-4955-BB04-4CECB9D3351D}" type="presOf" srcId="{28C9AC53-9200-4262-9ED0-65EA81287BC8}" destId="{197D019A-D870-4E74-BC2F-FA733486341D}" srcOrd="0" destOrd="0" presId="urn:microsoft.com/office/officeart/2005/8/layout/vList2"/>
    <dgm:cxn modelId="{7071D35D-02AB-4ECE-84E8-5188DA872138}" srcId="{C82BD446-B1B1-4CA3-8D87-8D4CF1180EAE}" destId="{F32ABAD8-89CA-44AD-BBFF-313572B2A5E2}" srcOrd="1" destOrd="0" parTransId="{263D361B-FA97-4582-8F64-38F384FCEB72}" sibTransId="{3AB6B6FD-95E6-4864-A4F1-855AED61D45D}"/>
    <dgm:cxn modelId="{9AE7876D-383A-43AB-8D29-E0BABAA64B37}" srcId="{C82BD446-B1B1-4CA3-8D87-8D4CF1180EAE}" destId="{6637311B-0EE4-45CB-907B-51D83C3647D7}" srcOrd="3" destOrd="0" parTransId="{E4BF60F8-4383-4A8C-B442-63308D911C71}" sibTransId="{DD9682C1-DD4D-4990-9D08-32475A842A30}"/>
    <dgm:cxn modelId="{D136C775-7D1F-4EDB-989E-1B06FB59B6D3}" srcId="{C82BD446-B1B1-4CA3-8D87-8D4CF1180EAE}" destId="{14572871-1486-47D7-915C-73064B9A9C12}" srcOrd="2" destOrd="0" parTransId="{E7291AD5-F4BD-4710-BEB3-FBA57581D4D1}" sibTransId="{A91D1C80-E84C-462F-85D9-D374FB291FF3}"/>
    <dgm:cxn modelId="{337D6893-677B-4517-9AD8-F00E78A781B6}" type="presOf" srcId="{F32ABAD8-89CA-44AD-BBFF-313572B2A5E2}" destId="{C223902A-7CE3-416A-A851-931052ED2668}" srcOrd="0" destOrd="0" presId="urn:microsoft.com/office/officeart/2005/8/layout/vList2"/>
    <dgm:cxn modelId="{4B056199-B10B-45E1-98A4-05B2A0E88792}" type="presOf" srcId="{DBE199C4-5990-4D3D-8893-9ACBF81F7A96}" destId="{EDB15881-8DCA-430F-BB08-1006C7E9FB33}" srcOrd="0" destOrd="0" presId="urn:microsoft.com/office/officeart/2005/8/layout/vList2"/>
    <dgm:cxn modelId="{06DB489F-F50E-40E1-B9FC-5E0D9BE13D9D}" srcId="{C82BD446-B1B1-4CA3-8D87-8D4CF1180EAE}" destId="{DBE199C4-5990-4D3D-8893-9ACBF81F7A96}" srcOrd="4" destOrd="0" parTransId="{FF68EFFE-8A69-4FAB-96EB-A344B1C012EA}" sibTransId="{8958CAAC-25A2-4088-A7B8-5F0EE0E37C10}"/>
    <dgm:cxn modelId="{28862AC0-C82D-4B69-ABF1-B208212AC531}" srcId="{C82BD446-B1B1-4CA3-8D87-8D4CF1180EAE}" destId="{28C9AC53-9200-4262-9ED0-65EA81287BC8}" srcOrd="0" destOrd="0" parTransId="{F75D57E1-C714-44DC-8336-24F64EF644BB}" sibTransId="{1418007A-EE2F-441E-BDA7-3F042126A78D}"/>
    <dgm:cxn modelId="{00130AE0-5C2A-4CB8-A00A-0788D11A4AE8}" type="presOf" srcId="{14572871-1486-47D7-915C-73064B9A9C12}" destId="{0634662E-D51C-4104-810C-AECD0590CD4A}" srcOrd="0" destOrd="0" presId="urn:microsoft.com/office/officeart/2005/8/layout/vList2"/>
    <dgm:cxn modelId="{56F75E37-9E7B-414A-9E11-14F131A9C015}" type="presParOf" srcId="{C3CBD276-5153-486D-855E-FEBE00EEDE53}" destId="{197D019A-D870-4E74-BC2F-FA733486341D}" srcOrd="0" destOrd="0" presId="urn:microsoft.com/office/officeart/2005/8/layout/vList2"/>
    <dgm:cxn modelId="{843FD090-C9B6-4257-9C93-681436EA7A15}" type="presParOf" srcId="{C3CBD276-5153-486D-855E-FEBE00EEDE53}" destId="{AC041F1C-1786-43B3-A775-7185DC6FBAED}" srcOrd="1" destOrd="0" presId="urn:microsoft.com/office/officeart/2005/8/layout/vList2"/>
    <dgm:cxn modelId="{D240A1B4-51B3-43E9-ADD5-E025B62A30DD}" type="presParOf" srcId="{C3CBD276-5153-486D-855E-FEBE00EEDE53}" destId="{C223902A-7CE3-416A-A851-931052ED2668}" srcOrd="2" destOrd="0" presId="urn:microsoft.com/office/officeart/2005/8/layout/vList2"/>
    <dgm:cxn modelId="{C19B9D53-FE1E-4697-B9B0-319D5189B6BA}" type="presParOf" srcId="{C3CBD276-5153-486D-855E-FEBE00EEDE53}" destId="{2499CFBA-598E-468E-A613-5C305AE7DEF9}" srcOrd="3" destOrd="0" presId="urn:microsoft.com/office/officeart/2005/8/layout/vList2"/>
    <dgm:cxn modelId="{4E8FB55F-BF4F-4714-A8BE-8CF22E61FB9E}" type="presParOf" srcId="{C3CBD276-5153-486D-855E-FEBE00EEDE53}" destId="{0634662E-D51C-4104-810C-AECD0590CD4A}" srcOrd="4" destOrd="0" presId="urn:microsoft.com/office/officeart/2005/8/layout/vList2"/>
    <dgm:cxn modelId="{8998E887-38EA-4D13-BC81-41A19377DC7A}" type="presParOf" srcId="{C3CBD276-5153-486D-855E-FEBE00EEDE53}" destId="{CAED417A-5209-4A9F-AD29-BAF0C1848F21}" srcOrd="5" destOrd="0" presId="urn:microsoft.com/office/officeart/2005/8/layout/vList2"/>
    <dgm:cxn modelId="{FC010936-91A1-4CC1-AA8B-398007EDF931}" type="presParOf" srcId="{C3CBD276-5153-486D-855E-FEBE00EEDE53}" destId="{56FCD1A1-D224-4D89-AD84-D07460552C44}" srcOrd="6" destOrd="0" presId="urn:microsoft.com/office/officeart/2005/8/layout/vList2"/>
    <dgm:cxn modelId="{DE6378F8-8A8F-445C-8AED-38455D4EC690}" type="presParOf" srcId="{C3CBD276-5153-486D-855E-FEBE00EEDE53}" destId="{66CDCCC4-58C8-471A-87EF-A7C310402D42}" srcOrd="7" destOrd="0" presId="urn:microsoft.com/office/officeart/2005/8/layout/vList2"/>
    <dgm:cxn modelId="{0942C3B1-B518-4D00-AC2D-7A30371023C3}" type="presParOf" srcId="{C3CBD276-5153-486D-855E-FEBE00EEDE53}" destId="{EDB15881-8DCA-430F-BB08-1006C7E9FB3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D019A-D870-4E74-BC2F-FA733486341D}">
      <dsp:nvSpPr>
        <dsp:cNvPr id="0" name=""/>
        <dsp:cNvSpPr/>
      </dsp:nvSpPr>
      <dsp:spPr>
        <a:xfrm>
          <a:off x="0" y="30033"/>
          <a:ext cx="5700093" cy="786240"/>
        </a:xfrm>
        <a:prstGeom prst="roundRect">
          <a:avLst/>
        </a:prstGeom>
        <a:solidFill>
          <a:schemeClr val="lt1"/>
        </a:solidFill>
        <a:ln w="28575" cap="flat" cmpd="sng" algn="ctr">
          <a:solidFill>
            <a:srgbClr val="003366"/>
          </a:solidFill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                      How to Install the app</a:t>
          </a:r>
        </a:p>
      </dsp:txBody>
      <dsp:txXfrm>
        <a:off x="38381" y="68414"/>
        <a:ext cx="5623331" cy="709478"/>
      </dsp:txXfrm>
    </dsp:sp>
    <dsp:sp modelId="{C223902A-7CE3-416A-A851-931052ED2668}">
      <dsp:nvSpPr>
        <dsp:cNvPr id="0" name=""/>
        <dsp:cNvSpPr/>
      </dsp:nvSpPr>
      <dsp:spPr>
        <a:xfrm>
          <a:off x="0" y="937233"/>
          <a:ext cx="5700093" cy="786240"/>
        </a:xfrm>
        <a:prstGeom prst="roundRect">
          <a:avLst/>
        </a:prstGeom>
        <a:solidFill>
          <a:schemeClr val="lt1"/>
        </a:solidFill>
        <a:ln w="28575" cap="flat" cmpd="sng" algn="ctr">
          <a:solidFill>
            <a:srgbClr val="003366"/>
          </a:solidFill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                     How to Sign in</a:t>
          </a:r>
        </a:p>
      </dsp:txBody>
      <dsp:txXfrm>
        <a:off x="38381" y="975614"/>
        <a:ext cx="5623331" cy="709478"/>
      </dsp:txXfrm>
    </dsp:sp>
    <dsp:sp modelId="{0634662E-D51C-4104-810C-AECD0590CD4A}">
      <dsp:nvSpPr>
        <dsp:cNvPr id="0" name=""/>
        <dsp:cNvSpPr/>
      </dsp:nvSpPr>
      <dsp:spPr>
        <a:xfrm>
          <a:off x="0" y="1844433"/>
          <a:ext cx="5700093" cy="786240"/>
        </a:xfrm>
        <a:prstGeom prst="roundRect">
          <a:avLst/>
        </a:prstGeom>
        <a:solidFill>
          <a:schemeClr val="lt1"/>
        </a:solidFill>
        <a:ln w="28575" cap="flat" cmpd="sng" algn="ctr">
          <a:solidFill>
            <a:srgbClr val="003366"/>
          </a:solidFill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                     How to upload Prescription</a:t>
          </a:r>
        </a:p>
      </dsp:txBody>
      <dsp:txXfrm>
        <a:off x="38381" y="1882814"/>
        <a:ext cx="5623331" cy="709478"/>
      </dsp:txXfrm>
    </dsp:sp>
    <dsp:sp modelId="{56FCD1A1-D224-4D89-AD84-D07460552C44}">
      <dsp:nvSpPr>
        <dsp:cNvPr id="0" name=""/>
        <dsp:cNvSpPr/>
      </dsp:nvSpPr>
      <dsp:spPr>
        <a:xfrm>
          <a:off x="0" y="2751633"/>
          <a:ext cx="5700093" cy="786240"/>
        </a:xfrm>
        <a:prstGeom prst="roundRect">
          <a:avLst/>
        </a:prstGeom>
        <a:solidFill>
          <a:schemeClr val="lt1"/>
        </a:solidFill>
        <a:ln w="28575" cap="flat" cmpd="sng" algn="ctr">
          <a:solidFill>
            <a:srgbClr val="003366"/>
          </a:solidFill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                     How to place the order</a:t>
          </a:r>
        </a:p>
      </dsp:txBody>
      <dsp:txXfrm>
        <a:off x="38381" y="2790014"/>
        <a:ext cx="5623331" cy="709478"/>
      </dsp:txXfrm>
    </dsp:sp>
    <dsp:sp modelId="{EDB15881-8DCA-430F-BB08-1006C7E9FB33}">
      <dsp:nvSpPr>
        <dsp:cNvPr id="0" name=""/>
        <dsp:cNvSpPr/>
      </dsp:nvSpPr>
      <dsp:spPr>
        <a:xfrm>
          <a:off x="0" y="3658833"/>
          <a:ext cx="5700093" cy="786240"/>
        </a:xfrm>
        <a:prstGeom prst="roundRect">
          <a:avLst/>
        </a:prstGeom>
        <a:solidFill>
          <a:schemeClr val="lt1"/>
        </a:solidFill>
        <a:ln w="28575" cap="flat" cmpd="sng" algn="ctr">
          <a:solidFill>
            <a:srgbClr val="003366"/>
          </a:solidFill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                     Menu</a:t>
          </a:r>
        </a:p>
      </dsp:txBody>
      <dsp:txXfrm>
        <a:off x="38381" y="3697214"/>
        <a:ext cx="5623331" cy="709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FBD6-5CEE-51EF-B31D-BA31EF0DE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AF595-5021-D309-9128-CBFC7C497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12FE0-FB7C-4EB7-4389-DD47BA274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2C62-0900-4548-AAB6-27D22BF8D79C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ED437-4B3E-D31A-63FA-B432B73AA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00068-E699-849F-8117-FE9DE9328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85E4-D33C-4AB3-8C97-1564D29CE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60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FC23-5D06-4027-90D4-EDA57C68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6EC94F-FD7E-0D26-F4D1-AFA19B1CA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76F5E-1D50-B14D-2A93-97463AE98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2C62-0900-4548-AAB6-27D22BF8D79C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3A230-882C-74E8-196F-299B34AFB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C6AA2-42BE-D8B9-306D-7EBDE1D71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85E4-D33C-4AB3-8C97-1564D29CE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4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AE339D-E426-8F2F-4E6C-5593844229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26E148-73FE-8C72-73E9-25B97510A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EF98B-98C4-5555-1D24-0BC593BE0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2C62-0900-4548-AAB6-27D22BF8D79C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3DF17-BD2D-C881-76B7-365E3CB2A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0F0A9-2DCC-2FCF-B887-1A2850D53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85E4-D33C-4AB3-8C97-1564D29CE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73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BCA7-56EF-00A9-BA16-CC12073BB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DE298-DE49-12A4-8B90-36E315BB9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53061-6DC3-9E8A-7457-EC9048C4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2C62-0900-4548-AAB6-27D22BF8D79C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A25FE-EDE5-E454-94D7-B54BE720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9B5B9-0365-78DB-C6F2-4DF1DA1F4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85E4-D33C-4AB3-8C97-1564D29CE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24FE0-D2B7-B632-DD36-BE834781D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A3F1F-4BE3-99AC-0BF6-374294658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BE623-11E6-8226-605E-7CF090D8F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2C62-0900-4548-AAB6-27D22BF8D79C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611C5-E2C6-1631-0D75-14B877F02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1C604-43C9-D7AB-5EBD-F4578BF2A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85E4-D33C-4AB3-8C97-1564D29CE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32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58C9-C83D-B30D-036B-76C51F7C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7DAF7-8ED2-315D-A309-F68472B15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07110-FA45-4118-CF70-2FCD72D97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76720-2ACA-8981-107E-4C9F68A41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2C62-0900-4548-AAB6-27D22BF8D79C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335D1-8BC4-3145-B352-D82A2DD02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02F8B-0D45-433E-7A15-EC2D0829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85E4-D33C-4AB3-8C97-1564D29CE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86D7-6686-9567-A9C5-A031FE1E0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05D30-71CD-D712-4329-02747EFD3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16F19C-CC37-C8C0-3585-8697DDD81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87214-663A-F06C-6763-CA410D4F39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83C52-6046-E7F5-6837-A4A6CA8B4D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A861EE-E809-92CA-1C7A-D453871F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2C62-0900-4548-AAB6-27D22BF8D79C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771F64-F046-C020-92E5-01B979F42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6BFC88-EA27-5A21-895B-419A321DC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85E4-D33C-4AB3-8C97-1564D29CE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4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3F5F-E214-AD62-54F6-F8A018F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5CDF3-BF17-98F7-1C53-FDAA4B54C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2C62-0900-4548-AAB6-27D22BF8D79C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A16B60-93D9-F360-BB51-5ABB2FF35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35C24-B1C0-A42E-8428-E1D128105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85E4-D33C-4AB3-8C97-1564D29CE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0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A30039-D75B-DF4B-F72E-13C494FE0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2C62-0900-4548-AAB6-27D22BF8D79C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044BA4-FF94-AA22-DAEA-1A87496FE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6C0E2-A18E-5FA9-E061-7FE118283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85E4-D33C-4AB3-8C97-1564D29CE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49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E54B-EF21-0AEC-5DF8-CA3019E4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E0F3-37AD-1EC1-4590-D780EA606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E9C7C-0376-7634-6928-83DA08E12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B7F38-4C64-803B-AF3D-CFBC6AEF4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2C62-0900-4548-AAB6-27D22BF8D79C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7E2E1-814C-F2B8-A7A5-DF01229B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B8F8C-E695-17D2-E082-3B6251DAF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85E4-D33C-4AB3-8C97-1564D29CE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16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4DC8-2755-2636-EF24-7BCEA052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D77A5-104C-E8AD-DE78-CC378B2AC6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258C6B-2E9C-74B5-CE88-3D95DF22C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09968-951A-39C3-3781-DB413B784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2C62-0900-4548-AAB6-27D22BF8D79C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B0005-2CE6-94E6-22B6-9DDD1731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E9EDA-7817-920D-9380-A25DB0A4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85E4-D33C-4AB3-8C97-1564D29CE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6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E7F80-9868-872D-1DD8-26B706175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9E2FE-CBA4-5E12-B87A-356E82D2E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46A98-DF14-EC52-846F-044411ED07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E2C62-0900-4548-AAB6-27D22BF8D79C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799B9-48C4-4A8F-964B-A1821E78C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79E6-949B-3B0B-EC46-58C8A957E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D85E4-D33C-4AB3-8C97-1564D29CE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54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0" Type="http://schemas.microsoft.com/office/2007/relationships/hdphoto" Target="../media/hdphoto1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775BF0F8-436D-4900-AA07-F73B9820CB8C}"/>
              </a:ext>
            </a:extLst>
          </p:cNvPr>
          <p:cNvSpPr/>
          <p:nvPr/>
        </p:nvSpPr>
        <p:spPr>
          <a:xfrm rot="5400000">
            <a:off x="243583" y="-258224"/>
            <a:ext cx="6310438" cy="6812598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DF84EF-2E81-42AF-B0BB-FE0A35A4822B}"/>
              </a:ext>
            </a:extLst>
          </p:cNvPr>
          <p:cNvSpPr/>
          <p:nvPr/>
        </p:nvSpPr>
        <p:spPr>
          <a:xfrm>
            <a:off x="0" y="6324725"/>
            <a:ext cx="8334316" cy="576137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ED2A4D-650E-1462-CF22-BE0B6EF00C01}"/>
              </a:ext>
            </a:extLst>
          </p:cNvPr>
          <p:cNvSpPr/>
          <p:nvPr/>
        </p:nvSpPr>
        <p:spPr>
          <a:xfrm>
            <a:off x="-13763" y="-14287"/>
            <a:ext cx="8334317" cy="6858000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655B01-5107-65C8-D953-900ACDE98F46}"/>
              </a:ext>
            </a:extLst>
          </p:cNvPr>
          <p:cNvSpPr/>
          <p:nvPr/>
        </p:nvSpPr>
        <p:spPr>
          <a:xfrm>
            <a:off x="8320554" y="0"/>
            <a:ext cx="387144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8DCD3B-3C7E-B69E-FCA8-F81FC3B8C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" r="6949"/>
          <a:stretch/>
        </p:blipFill>
        <p:spPr>
          <a:xfrm>
            <a:off x="5415196" y="97744"/>
            <a:ext cx="6690388" cy="6662511"/>
          </a:xfrm>
          <a:custGeom>
            <a:avLst/>
            <a:gdLst>
              <a:gd name="connsiteX0" fmla="*/ 2992851 w 6858000"/>
              <a:gd name="connsiteY0" fmla="*/ 0 h 6829425"/>
              <a:gd name="connsiteX1" fmla="*/ 3865149 w 6858000"/>
              <a:gd name="connsiteY1" fmla="*/ 0 h 6829425"/>
              <a:gd name="connsiteX2" fmla="*/ 3951203 w 6858000"/>
              <a:gd name="connsiteY2" fmla="*/ 10935 h 6829425"/>
              <a:gd name="connsiteX3" fmla="*/ 6858000 w 6858000"/>
              <a:gd name="connsiteY3" fmla="*/ 3400425 h 6829425"/>
              <a:gd name="connsiteX4" fmla="*/ 3429000 w 6858000"/>
              <a:gd name="connsiteY4" fmla="*/ 6829425 h 6829425"/>
              <a:gd name="connsiteX5" fmla="*/ 0 w 6858000"/>
              <a:gd name="connsiteY5" fmla="*/ 3400425 h 6829425"/>
              <a:gd name="connsiteX6" fmla="*/ 2906798 w 6858000"/>
              <a:gd name="connsiteY6" fmla="*/ 10935 h 682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29425">
                <a:moveTo>
                  <a:pt x="2992851" y="0"/>
                </a:moveTo>
                <a:lnTo>
                  <a:pt x="3865149" y="0"/>
                </a:lnTo>
                <a:lnTo>
                  <a:pt x="3951203" y="10935"/>
                </a:lnTo>
                <a:cubicBezTo>
                  <a:pt x="5597144" y="262430"/>
                  <a:pt x="6858000" y="1684183"/>
                  <a:pt x="6858000" y="3400425"/>
                </a:cubicBezTo>
                <a:cubicBezTo>
                  <a:pt x="6858000" y="5294209"/>
                  <a:pt x="5322784" y="6829425"/>
                  <a:pt x="3429000" y="6829425"/>
                </a:cubicBezTo>
                <a:cubicBezTo>
                  <a:pt x="1535216" y="6829425"/>
                  <a:pt x="0" y="5294209"/>
                  <a:pt x="0" y="3400425"/>
                </a:cubicBezTo>
                <a:cubicBezTo>
                  <a:pt x="0" y="1684183"/>
                  <a:pt x="1260857" y="262430"/>
                  <a:pt x="2906798" y="10935"/>
                </a:cubicBez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sp>
        <p:nvSpPr>
          <p:cNvPr id="18" name="Flowchart: Preparation 17">
            <a:extLst>
              <a:ext uri="{FF2B5EF4-FFF2-40B4-BE49-F238E27FC236}">
                <a16:creationId xmlns:a16="http://schemas.microsoft.com/office/drawing/2014/main" id="{2193EE19-9E8C-4745-8196-51E68D80BBD6}"/>
              </a:ext>
            </a:extLst>
          </p:cNvPr>
          <p:cNvSpPr/>
          <p:nvPr/>
        </p:nvSpPr>
        <p:spPr>
          <a:xfrm rot="21042165">
            <a:off x="5599265" y="6114759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Preparation 18">
            <a:extLst>
              <a:ext uri="{FF2B5EF4-FFF2-40B4-BE49-F238E27FC236}">
                <a16:creationId xmlns:a16="http://schemas.microsoft.com/office/drawing/2014/main" id="{611A78E4-F094-420C-9B54-CC0DCA99ED02}"/>
              </a:ext>
            </a:extLst>
          </p:cNvPr>
          <p:cNvSpPr/>
          <p:nvPr/>
        </p:nvSpPr>
        <p:spPr>
          <a:xfrm rot="21042165">
            <a:off x="4858916" y="5824713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Preparation 19">
            <a:extLst>
              <a:ext uri="{FF2B5EF4-FFF2-40B4-BE49-F238E27FC236}">
                <a16:creationId xmlns:a16="http://schemas.microsoft.com/office/drawing/2014/main" id="{4083827C-704E-4D7A-AFEE-AEFDC49B8177}"/>
              </a:ext>
            </a:extLst>
          </p:cNvPr>
          <p:cNvSpPr/>
          <p:nvPr/>
        </p:nvSpPr>
        <p:spPr>
          <a:xfrm rot="21042165">
            <a:off x="134815" y="69681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Preparation 20">
            <a:extLst>
              <a:ext uri="{FF2B5EF4-FFF2-40B4-BE49-F238E27FC236}">
                <a16:creationId xmlns:a16="http://schemas.microsoft.com/office/drawing/2014/main" id="{29C3DEB6-52E4-412C-89B8-C94044AB2499}"/>
              </a:ext>
            </a:extLst>
          </p:cNvPr>
          <p:cNvSpPr/>
          <p:nvPr/>
        </p:nvSpPr>
        <p:spPr>
          <a:xfrm rot="21042165">
            <a:off x="267550" y="839741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Preparation 21">
            <a:extLst>
              <a:ext uri="{FF2B5EF4-FFF2-40B4-BE49-F238E27FC236}">
                <a16:creationId xmlns:a16="http://schemas.microsoft.com/office/drawing/2014/main" id="{E2FE4423-7A9A-4CAE-9831-56F462E671CC}"/>
              </a:ext>
            </a:extLst>
          </p:cNvPr>
          <p:cNvSpPr/>
          <p:nvPr/>
        </p:nvSpPr>
        <p:spPr>
          <a:xfrm rot="21042165">
            <a:off x="892108" y="361972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Preparation 22">
            <a:extLst>
              <a:ext uri="{FF2B5EF4-FFF2-40B4-BE49-F238E27FC236}">
                <a16:creationId xmlns:a16="http://schemas.microsoft.com/office/drawing/2014/main" id="{E1EA7F26-649B-4C24-9202-36A984C83210}"/>
              </a:ext>
            </a:extLst>
          </p:cNvPr>
          <p:cNvSpPr/>
          <p:nvPr/>
        </p:nvSpPr>
        <p:spPr>
          <a:xfrm rot="21042165">
            <a:off x="5420111" y="5323268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C379B28-C553-49F1-9738-818D4C04AA40}"/>
              </a:ext>
            </a:extLst>
          </p:cNvPr>
          <p:cNvGrpSpPr/>
          <p:nvPr/>
        </p:nvGrpSpPr>
        <p:grpSpPr>
          <a:xfrm>
            <a:off x="143004" y="2253520"/>
            <a:ext cx="5272192" cy="2550762"/>
            <a:chOff x="504494" y="2451752"/>
            <a:chExt cx="4616246" cy="2197509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BA96980-E04F-4746-94B3-F14BDA4E20D7}"/>
                </a:ext>
              </a:extLst>
            </p:cNvPr>
            <p:cNvSpPr/>
            <p:nvPr/>
          </p:nvSpPr>
          <p:spPr>
            <a:xfrm>
              <a:off x="504494" y="2451752"/>
              <a:ext cx="4616246" cy="2197509"/>
            </a:xfrm>
            <a:prstGeom prst="roundRect">
              <a:avLst/>
            </a:prstGeom>
            <a:gradFill flip="none" rotWithShape="1">
              <a:gsLst>
                <a:gs pos="0">
                  <a:srgbClr val="66CCFF">
                    <a:shade val="30000"/>
                    <a:satMod val="115000"/>
                  </a:srgbClr>
                </a:gs>
                <a:gs pos="50000">
                  <a:srgbClr val="66CCFF">
                    <a:shade val="67500"/>
                    <a:satMod val="115000"/>
                  </a:srgbClr>
                </a:gs>
                <a:gs pos="100000">
                  <a:srgbClr val="66CCFF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QnQ</a:t>
              </a:r>
            </a:p>
            <a:p>
              <a:pPr algn="ctr"/>
              <a:r>
                <a:rPr lang="en-US" sz="55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HEALTHCARE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DD8C66A-1903-4E2A-8BB3-B681232D47A5}"/>
                </a:ext>
              </a:extLst>
            </p:cNvPr>
            <p:cNvSpPr/>
            <p:nvPr/>
          </p:nvSpPr>
          <p:spPr>
            <a:xfrm>
              <a:off x="650929" y="2580623"/>
              <a:ext cx="4293030" cy="1882889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2724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42FB8470-02A6-47A5-8C6F-8B652BFC41EB}"/>
              </a:ext>
            </a:extLst>
          </p:cNvPr>
          <p:cNvSpPr/>
          <p:nvPr/>
        </p:nvSpPr>
        <p:spPr>
          <a:xfrm rot="10800000">
            <a:off x="5619131" y="27857"/>
            <a:ext cx="6572868" cy="6262329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C9A4C5-5136-4D2D-A1AA-68AD920E1D3F}"/>
              </a:ext>
            </a:extLst>
          </p:cNvPr>
          <p:cNvSpPr/>
          <p:nvPr/>
        </p:nvSpPr>
        <p:spPr>
          <a:xfrm>
            <a:off x="5619133" y="6231348"/>
            <a:ext cx="6583680" cy="598793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610C0C-CCBE-1308-84BA-74301CA562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37D0E70-47C9-4C23-9E22-000710B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48" y="0"/>
            <a:ext cx="5921480" cy="962230"/>
          </a:xfrm>
        </p:spPr>
        <p:txBody>
          <a:bodyPr>
            <a:noAutofit/>
          </a:bodyPr>
          <a:lstStyle/>
          <a:p>
            <a:pPr algn="ctr"/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HOW TO UPLOAD PRESCRIPTION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1259F1-D33B-4209-9B9E-5B7902959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947" y="1253330"/>
            <a:ext cx="6199240" cy="551797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Follow the guided process to reach the 'Prescription Upload' page.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Find instructions for valid prescription uploads on this page.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64CEBA-2D97-40D2-A19B-13487D3558CF}"/>
              </a:ext>
            </a:extLst>
          </p:cNvPr>
          <p:cNvGrpSpPr/>
          <p:nvPr/>
        </p:nvGrpSpPr>
        <p:grpSpPr>
          <a:xfrm>
            <a:off x="0" y="0"/>
            <a:ext cx="5619135" cy="6858000"/>
            <a:chOff x="0" y="0"/>
            <a:chExt cx="5619135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9CC2E04-685B-47B0-83FA-BA0E30CFAB72}"/>
                </a:ext>
              </a:extLst>
            </p:cNvPr>
            <p:cNvGrpSpPr/>
            <p:nvPr/>
          </p:nvGrpSpPr>
          <p:grpSpPr>
            <a:xfrm>
              <a:off x="0" y="0"/>
              <a:ext cx="5619135" cy="6858000"/>
              <a:chOff x="0" y="0"/>
              <a:chExt cx="5619135" cy="68580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18C5A9A-AB1F-A059-077A-4FC31773D6F7}"/>
                  </a:ext>
                </a:extLst>
              </p:cNvPr>
              <p:cNvSpPr/>
              <p:nvPr/>
            </p:nvSpPr>
            <p:spPr>
              <a:xfrm>
                <a:off x="0" y="0"/>
                <a:ext cx="5619135" cy="6858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8E8C07B-B65E-4463-87EF-31B8A1AD1416}"/>
                  </a:ext>
                </a:extLst>
              </p:cNvPr>
              <p:cNvSpPr/>
              <p:nvPr/>
            </p:nvSpPr>
            <p:spPr>
              <a:xfrm>
                <a:off x="464573" y="567813"/>
                <a:ext cx="4689987" cy="572237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F1155A5-5BBD-4612-BA89-C65E32D1BE30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82" r="10182"/>
            <a:stretch/>
          </p:blipFill>
          <p:spPr>
            <a:xfrm>
              <a:off x="807030" y="962230"/>
              <a:ext cx="4005072" cy="50292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7780138-3D46-42AA-8E3F-CB227D313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829" y="2128364"/>
            <a:ext cx="3657600" cy="932615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125275-1F9B-45A8-9F33-70B4CC4DC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829" y="4644267"/>
            <a:ext cx="3510325" cy="1645920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2" name="Flowchart: Preparation 21">
            <a:extLst>
              <a:ext uri="{FF2B5EF4-FFF2-40B4-BE49-F238E27FC236}">
                <a16:creationId xmlns:a16="http://schemas.microsoft.com/office/drawing/2014/main" id="{DAD7166F-327E-4F93-A7A9-BDEFD6AA81A4}"/>
              </a:ext>
            </a:extLst>
          </p:cNvPr>
          <p:cNvSpPr/>
          <p:nvPr/>
        </p:nvSpPr>
        <p:spPr>
          <a:xfrm rot="232258">
            <a:off x="11447281" y="-17422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Preparation 22">
            <a:extLst>
              <a:ext uri="{FF2B5EF4-FFF2-40B4-BE49-F238E27FC236}">
                <a16:creationId xmlns:a16="http://schemas.microsoft.com/office/drawing/2014/main" id="{7B5D2E62-9E3D-4487-B0F0-FCE73F5C91E5}"/>
              </a:ext>
            </a:extLst>
          </p:cNvPr>
          <p:cNvSpPr/>
          <p:nvPr/>
        </p:nvSpPr>
        <p:spPr>
          <a:xfrm rot="157854">
            <a:off x="11426399" y="764555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Preparation 23">
            <a:extLst>
              <a:ext uri="{FF2B5EF4-FFF2-40B4-BE49-F238E27FC236}">
                <a16:creationId xmlns:a16="http://schemas.microsoft.com/office/drawing/2014/main" id="{C47E3B0C-3B44-4C23-9A26-150620F978F2}"/>
              </a:ext>
            </a:extLst>
          </p:cNvPr>
          <p:cNvSpPr/>
          <p:nvPr/>
        </p:nvSpPr>
        <p:spPr>
          <a:xfrm>
            <a:off x="10754319" y="371146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9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86F10A2D-BB20-4C47-BB3C-68964C5064FE}"/>
              </a:ext>
            </a:extLst>
          </p:cNvPr>
          <p:cNvSpPr/>
          <p:nvPr/>
        </p:nvSpPr>
        <p:spPr>
          <a:xfrm rot="10800000">
            <a:off x="5588228" y="-80061"/>
            <a:ext cx="6583680" cy="6370247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44BD2E-EA7D-4D6A-9934-913F27301FDC}"/>
              </a:ext>
            </a:extLst>
          </p:cNvPr>
          <p:cNvSpPr/>
          <p:nvPr/>
        </p:nvSpPr>
        <p:spPr>
          <a:xfrm>
            <a:off x="5630012" y="6252568"/>
            <a:ext cx="6583680" cy="598793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610C0C-CCBE-1308-84BA-74301CA56271}"/>
              </a:ext>
            </a:extLst>
          </p:cNvPr>
          <p:cNvSpPr/>
          <p:nvPr/>
        </p:nvSpPr>
        <p:spPr>
          <a:xfrm>
            <a:off x="0" y="-80061"/>
            <a:ext cx="12140571" cy="6938061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37D0E70-47C9-4C23-9E22-000710B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48" y="0"/>
            <a:ext cx="4908442" cy="962230"/>
          </a:xfrm>
        </p:spPr>
        <p:txBody>
          <a:bodyPr>
            <a:noAutofit/>
          </a:bodyPr>
          <a:lstStyle/>
          <a:p>
            <a:pPr algn="ctr"/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HOW TO UPLOAD PRESCRIPTION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1259F1-D33B-4209-9B9E-5B7902959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947" y="1339017"/>
            <a:ext cx="6199240" cy="5399486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Locate and select the 'Select Image' button above the instructions.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Upload the relevant prescription by following the provided guidelines.</a:t>
            </a:r>
            <a:endParaRPr lang="en-US" sz="20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64CEBA-2D97-40D2-A19B-13487D3558CF}"/>
              </a:ext>
            </a:extLst>
          </p:cNvPr>
          <p:cNvGrpSpPr/>
          <p:nvPr/>
        </p:nvGrpSpPr>
        <p:grpSpPr>
          <a:xfrm>
            <a:off x="0" y="-80061"/>
            <a:ext cx="5619135" cy="6938061"/>
            <a:chOff x="0" y="0"/>
            <a:chExt cx="5619135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9CC2E04-685B-47B0-83FA-BA0E30CFAB72}"/>
                </a:ext>
              </a:extLst>
            </p:cNvPr>
            <p:cNvGrpSpPr/>
            <p:nvPr/>
          </p:nvGrpSpPr>
          <p:grpSpPr>
            <a:xfrm>
              <a:off x="0" y="0"/>
              <a:ext cx="5619135" cy="6858000"/>
              <a:chOff x="0" y="0"/>
              <a:chExt cx="5619135" cy="68580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18C5A9A-AB1F-A059-077A-4FC31773D6F7}"/>
                  </a:ext>
                </a:extLst>
              </p:cNvPr>
              <p:cNvSpPr/>
              <p:nvPr/>
            </p:nvSpPr>
            <p:spPr>
              <a:xfrm>
                <a:off x="0" y="0"/>
                <a:ext cx="5619135" cy="6858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8E8C07B-B65E-4463-87EF-31B8A1AD1416}"/>
                  </a:ext>
                </a:extLst>
              </p:cNvPr>
              <p:cNvSpPr/>
              <p:nvPr/>
            </p:nvSpPr>
            <p:spPr>
              <a:xfrm>
                <a:off x="464573" y="567813"/>
                <a:ext cx="4689987" cy="572237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F1155A5-5BBD-4612-BA89-C65E32D1BE30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9" r="14199"/>
            <a:stretch/>
          </p:blipFill>
          <p:spPr>
            <a:xfrm>
              <a:off x="807030" y="962230"/>
              <a:ext cx="4005072" cy="50292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0DFCCF0-31A7-4D85-B9FB-3A8925BB6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488" y="2808263"/>
            <a:ext cx="3200400" cy="3724833"/>
          </a:xfrm>
          <a:prstGeom prst="rect">
            <a:avLst/>
          </a:prstGeom>
          <a:ln w="19050">
            <a:solidFill>
              <a:sysClr val="windowText" lastClr="000000">
                <a:lumMod val="95000"/>
                <a:lumOff val="5000"/>
              </a:sysClr>
            </a:solidFill>
          </a:ln>
        </p:spPr>
      </p:pic>
      <p:sp>
        <p:nvSpPr>
          <p:cNvPr id="21" name="Flowchart: Preparation 20">
            <a:extLst>
              <a:ext uri="{FF2B5EF4-FFF2-40B4-BE49-F238E27FC236}">
                <a16:creationId xmlns:a16="http://schemas.microsoft.com/office/drawing/2014/main" id="{AA72E5F9-1811-4AE1-8B3E-68D75D239444}"/>
              </a:ext>
            </a:extLst>
          </p:cNvPr>
          <p:cNvSpPr/>
          <p:nvPr/>
        </p:nvSpPr>
        <p:spPr>
          <a:xfrm rot="232258">
            <a:off x="11420593" y="-2228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Preparation 21">
            <a:extLst>
              <a:ext uri="{FF2B5EF4-FFF2-40B4-BE49-F238E27FC236}">
                <a16:creationId xmlns:a16="http://schemas.microsoft.com/office/drawing/2014/main" id="{B51E51BE-7769-4F93-9801-DD039292A05D}"/>
              </a:ext>
            </a:extLst>
          </p:cNvPr>
          <p:cNvSpPr/>
          <p:nvPr/>
        </p:nvSpPr>
        <p:spPr>
          <a:xfrm rot="157854">
            <a:off x="11399711" y="779749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Preparation 22">
            <a:extLst>
              <a:ext uri="{FF2B5EF4-FFF2-40B4-BE49-F238E27FC236}">
                <a16:creationId xmlns:a16="http://schemas.microsoft.com/office/drawing/2014/main" id="{4936AEE0-DD8A-47A4-BBA9-671F04F9CE79}"/>
              </a:ext>
            </a:extLst>
          </p:cNvPr>
          <p:cNvSpPr/>
          <p:nvPr/>
        </p:nvSpPr>
        <p:spPr>
          <a:xfrm>
            <a:off x="10727631" y="386340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7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CB881465-7A6C-4468-B108-A641D1AEF377}"/>
              </a:ext>
            </a:extLst>
          </p:cNvPr>
          <p:cNvSpPr/>
          <p:nvPr/>
        </p:nvSpPr>
        <p:spPr>
          <a:xfrm rot="10800000">
            <a:off x="5630011" y="0"/>
            <a:ext cx="6551109" cy="6302555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918245-CE32-4EAE-9785-BD4764D401D1}"/>
              </a:ext>
            </a:extLst>
          </p:cNvPr>
          <p:cNvSpPr/>
          <p:nvPr/>
        </p:nvSpPr>
        <p:spPr>
          <a:xfrm>
            <a:off x="5630012" y="6302556"/>
            <a:ext cx="6583680" cy="598793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610C0C-CCBE-1308-84BA-74301CA562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37D0E70-47C9-4C23-9E22-000710B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48" y="0"/>
            <a:ext cx="4885078" cy="962230"/>
          </a:xfrm>
        </p:spPr>
        <p:txBody>
          <a:bodyPr>
            <a:noAutofit/>
          </a:bodyPr>
          <a:lstStyle/>
          <a:p>
            <a:pPr algn="ctr"/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HOW TO UPLOAD PRESCRIPTION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1259F1-D33B-4209-9B9E-5B7902959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947" y="1253330"/>
            <a:ext cx="6199240" cy="551797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7. Upon completing the upload, the prescription is sent to the 'Call Center.’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8. Expect a follow-up from the proficient Call Center staff, who will contact you.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64CEBA-2D97-40D2-A19B-13487D3558CF}"/>
              </a:ext>
            </a:extLst>
          </p:cNvPr>
          <p:cNvGrpSpPr/>
          <p:nvPr/>
        </p:nvGrpSpPr>
        <p:grpSpPr>
          <a:xfrm>
            <a:off x="0" y="0"/>
            <a:ext cx="5619135" cy="6858000"/>
            <a:chOff x="0" y="0"/>
            <a:chExt cx="5619135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9CC2E04-685B-47B0-83FA-BA0E30CFAB72}"/>
                </a:ext>
              </a:extLst>
            </p:cNvPr>
            <p:cNvGrpSpPr/>
            <p:nvPr/>
          </p:nvGrpSpPr>
          <p:grpSpPr>
            <a:xfrm>
              <a:off x="0" y="0"/>
              <a:ext cx="5619135" cy="6858000"/>
              <a:chOff x="0" y="0"/>
              <a:chExt cx="5619135" cy="68580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18C5A9A-AB1F-A059-077A-4FC31773D6F7}"/>
                  </a:ext>
                </a:extLst>
              </p:cNvPr>
              <p:cNvSpPr/>
              <p:nvPr/>
            </p:nvSpPr>
            <p:spPr>
              <a:xfrm>
                <a:off x="0" y="0"/>
                <a:ext cx="5619135" cy="6858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8E8C07B-B65E-4463-87EF-31B8A1AD1416}"/>
                  </a:ext>
                </a:extLst>
              </p:cNvPr>
              <p:cNvSpPr/>
              <p:nvPr/>
            </p:nvSpPr>
            <p:spPr>
              <a:xfrm>
                <a:off x="464573" y="567813"/>
                <a:ext cx="4689987" cy="572237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F1155A5-5BBD-4612-BA89-C65E32D1BE30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7" r="12187"/>
            <a:stretch/>
          </p:blipFill>
          <p:spPr>
            <a:xfrm>
              <a:off x="807030" y="962230"/>
              <a:ext cx="4005072" cy="50292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02DFB04-DFAE-43F0-BBCA-723F7B36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678" y="2501743"/>
            <a:ext cx="3538348" cy="3822488"/>
          </a:xfrm>
          <a:prstGeom prst="rect">
            <a:avLst/>
          </a:prstGeom>
        </p:spPr>
      </p:pic>
      <p:sp>
        <p:nvSpPr>
          <p:cNvPr id="18" name="Flowchart: Preparation 17">
            <a:extLst>
              <a:ext uri="{FF2B5EF4-FFF2-40B4-BE49-F238E27FC236}">
                <a16:creationId xmlns:a16="http://schemas.microsoft.com/office/drawing/2014/main" id="{ADC47EA0-41DA-4E40-9919-C9A1558A3358}"/>
              </a:ext>
            </a:extLst>
          </p:cNvPr>
          <p:cNvSpPr/>
          <p:nvPr/>
        </p:nvSpPr>
        <p:spPr>
          <a:xfrm rot="232258">
            <a:off x="11420593" y="-2228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Preparation 18">
            <a:extLst>
              <a:ext uri="{FF2B5EF4-FFF2-40B4-BE49-F238E27FC236}">
                <a16:creationId xmlns:a16="http://schemas.microsoft.com/office/drawing/2014/main" id="{06ED9D76-F030-41BA-A8EA-8F8368659068}"/>
              </a:ext>
            </a:extLst>
          </p:cNvPr>
          <p:cNvSpPr/>
          <p:nvPr/>
        </p:nvSpPr>
        <p:spPr>
          <a:xfrm rot="157854">
            <a:off x="11399711" y="779749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Preparation 20">
            <a:extLst>
              <a:ext uri="{FF2B5EF4-FFF2-40B4-BE49-F238E27FC236}">
                <a16:creationId xmlns:a16="http://schemas.microsoft.com/office/drawing/2014/main" id="{810E6A5B-3345-4DF1-BF66-BD29FCBDECC1}"/>
              </a:ext>
            </a:extLst>
          </p:cNvPr>
          <p:cNvSpPr/>
          <p:nvPr/>
        </p:nvSpPr>
        <p:spPr>
          <a:xfrm>
            <a:off x="10727631" y="386340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70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89C184A2-21D9-4ED3-8D73-E0822DB99CFF}"/>
              </a:ext>
            </a:extLst>
          </p:cNvPr>
          <p:cNvSpPr/>
          <p:nvPr/>
        </p:nvSpPr>
        <p:spPr>
          <a:xfrm rot="10800000">
            <a:off x="5607701" y="0"/>
            <a:ext cx="6583681" cy="6245366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ABCB25-0F5D-42FA-BFAE-C2C8CFB448D6}"/>
              </a:ext>
            </a:extLst>
          </p:cNvPr>
          <p:cNvSpPr/>
          <p:nvPr/>
        </p:nvSpPr>
        <p:spPr>
          <a:xfrm>
            <a:off x="5630012" y="6284144"/>
            <a:ext cx="6583680" cy="598793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610C0C-CCBE-1308-84BA-74301CA562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37D0E70-47C9-4C23-9E22-000710B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48" y="0"/>
            <a:ext cx="4768646" cy="962230"/>
          </a:xfrm>
        </p:spPr>
        <p:txBody>
          <a:bodyPr>
            <a:noAutofit/>
          </a:bodyPr>
          <a:lstStyle/>
          <a:p>
            <a:pPr algn="ctr"/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HOW TO UPLOAD PRESCRIPTION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64CEBA-2D97-40D2-A19B-13487D3558CF}"/>
              </a:ext>
            </a:extLst>
          </p:cNvPr>
          <p:cNvGrpSpPr/>
          <p:nvPr/>
        </p:nvGrpSpPr>
        <p:grpSpPr>
          <a:xfrm>
            <a:off x="0" y="0"/>
            <a:ext cx="5619135" cy="6858000"/>
            <a:chOff x="0" y="0"/>
            <a:chExt cx="5619135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9CC2E04-685B-47B0-83FA-BA0E30CFAB72}"/>
                </a:ext>
              </a:extLst>
            </p:cNvPr>
            <p:cNvGrpSpPr/>
            <p:nvPr/>
          </p:nvGrpSpPr>
          <p:grpSpPr>
            <a:xfrm>
              <a:off x="0" y="0"/>
              <a:ext cx="5619135" cy="6858000"/>
              <a:chOff x="0" y="0"/>
              <a:chExt cx="5619135" cy="68580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18C5A9A-AB1F-A059-077A-4FC31773D6F7}"/>
                  </a:ext>
                </a:extLst>
              </p:cNvPr>
              <p:cNvSpPr/>
              <p:nvPr/>
            </p:nvSpPr>
            <p:spPr>
              <a:xfrm>
                <a:off x="0" y="0"/>
                <a:ext cx="5619135" cy="6858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8E8C07B-B65E-4463-87EF-31B8A1AD1416}"/>
                  </a:ext>
                </a:extLst>
              </p:cNvPr>
              <p:cNvSpPr/>
              <p:nvPr/>
            </p:nvSpPr>
            <p:spPr>
              <a:xfrm>
                <a:off x="464573" y="567813"/>
                <a:ext cx="4689987" cy="572237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F1155A5-5BBD-4612-BA89-C65E32D1BE30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1" r="6741"/>
            <a:stretch/>
          </p:blipFill>
          <p:spPr>
            <a:xfrm>
              <a:off x="807030" y="962230"/>
              <a:ext cx="4005072" cy="50292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75981C9-1B11-448E-92D8-5C5A475EED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55" r="992" b="7730"/>
          <a:stretch/>
        </p:blipFill>
        <p:spPr>
          <a:xfrm>
            <a:off x="6721165" y="962230"/>
            <a:ext cx="3566160" cy="5818190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4" name="Text Box 25">
            <a:extLst>
              <a:ext uri="{FF2B5EF4-FFF2-40B4-BE49-F238E27FC236}">
                <a16:creationId xmlns:a16="http://schemas.microsoft.com/office/drawing/2014/main" id="{DB392077-F97C-4E82-95D9-F7446694AA64}"/>
              </a:ext>
            </a:extLst>
          </p:cNvPr>
          <p:cNvSpPr txBox="1"/>
          <p:nvPr/>
        </p:nvSpPr>
        <p:spPr>
          <a:xfrm>
            <a:off x="11147354" y="1425012"/>
            <a:ext cx="393393" cy="341119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20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 Box 29">
            <a:extLst>
              <a:ext uri="{FF2B5EF4-FFF2-40B4-BE49-F238E27FC236}">
                <a16:creationId xmlns:a16="http://schemas.microsoft.com/office/drawing/2014/main" id="{F159D129-90DC-447A-81B2-1BFC6443B1BF}"/>
              </a:ext>
            </a:extLst>
          </p:cNvPr>
          <p:cNvSpPr txBox="1"/>
          <p:nvPr/>
        </p:nvSpPr>
        <p:spPr>
          <a:xfrm>
            <a:off x="10934117" y="6023441"/>
            <a:ext cx="1071070" cy="382526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4,6 &amp; 7</a:t>
            </a:r>
            <a:endParaRPr lang="en-US" sz="20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498585F4-D20A-4C5D-839A-1C0026F29D9C}"/>
              </a:ext>
            </a:extLst>
          </p:cNvPr>
          <p:cNvSpPr/>
          <p:nvPr/>
        </p:nvSpPr>
        <p:spPr>
          <a:xfrm>
            <a:off x="9913480" y="4855389"/>
            <a:ext cx="914400" cy="12700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Palatino Linotype" panose="02040502050505030304" pitchFamily="18" charset="0"/>
            </a:endParaRPr>
          </a:p>
        </p:txBody>
      </p:sp>
      <p:sp>
        <p:nvSpPr>
          <p:cNvPr id="27" name="Text Box 31">
            <a:extLst>
              <a:ext uri="{FF2B5EF4-FFF2-40B4-BE49-F238E27FC236}">
                <a16:creationId xmlns:a16="http://schemas.microsoft.com/office/drawing/2014/main" id="{441739C6-93BE-40B9-A27F-6B98B9A164C7}"/>
              </a:ext>
            </a:extLst>
          </p:cNvPr>
          <p:cNvSpPr txBox="1"/>
          <p:nvPr/>
        </p:nvSpPr>
        <p:spPr>
          <a:xfrm>
            <a:off x="10806092" y="4746578"/>
            <a:ext cx="424650" cy="341119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Palatino Linotype" panose="02040502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en-US" sz="20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AE306858-4E26-4E85-A124-FE27617FEAC5}"/>
              </a:ext>
            </a:extLst>
          </p:cNvPr>
          <p:cNvSpPr/>
          <p:nvPr/>
        </p:nvSpPr>
        <p:spPr>
          <a:xfrm>
            <a:off x="9971683" y="6124013"/>
            <a:ext cx="914400" cy="12700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Palatino Linotype" panose="02040502050505030304" pitchFamily="18" charset="0"/>
            </a:endParaRP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D40D4D1D-8091-4B24-A056-8EBC8E252F9F}"/>
              </a:ext>
            </a:extLst>
          </p:cNvPr>
          <p:cNvSpPr/>
          <p:nvPr/>
        </p:nvSpPr>
        <p:spPr>
          <a:xfrm>
            <a:off x="10234275" y="1550101"/>
            <a:ext cx="914400" cy="12700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Palatino Linotype" panose="02040502050505030304" pitchFamily="18" charset="0"/>
            </a:endParaRPr>
          </a:p>
        </p:txBody>
      </p:sp>
      <p:sp>
        <p:nvSpPr>
          <p:cNvPr id="32" name="Flowchart: Preparation 31">
            <a:extLst>
              <a:ext uri="{FF2B5EF4-FFF2-40B4-BE49-F238E27FC236}">
                <a16:creationId xmlns:a16="http://schemas.microsoft.com/office/drawing/2014/main" id="{F3177FF9-EEAD-4769-95F1-2B943D7A10A0}"/>
              </a:ext>
            </a:extLst>
          </p:cNvPr>
          <p:cNvSpPr/>
          <p:nvPr/>
        </p:nvSpPr>
        <p:spPr>
          <a:xfrm rot="232258">
            <a:off x="11420593" y="-2228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Preparation 32">
            <a:extLst>
              <a:ext uri="{FF2B5EF4-FFF2-40B4-BE49-F238E27FC236}">
                <a16:creationId xmlns:a16="http://schemas.microsoft.com/office/drawing/2014/main" id="{10EEB707-75E1-48D4-9D9F-47BF00AAB0B3}"/>
              </a:ext>
            </a:extLst>
          </p:cNvPr>
          <p:cNvSpPr/>
          <p:nvPr/>
        </p:nvSpPr>
        <p:spPr>
          <a:xfrm rot="157854">
            <a:off x="11399711" y="779749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Preparation 33">
            <a:extLst>
              <a:ext uri="{FF2B5EF4-FFF2-40B4-BE49-F238E27FC236}">
                <a16:creationId xmlns:a16="http://schemas.microsoft.com/office/drawing/2014/main" id="{B1F10330-884A-4B7F-8B1B-91AD6C6F394F}"/>
              </a:ext>
            </a:extLst>
          </p:cNvPr>
          <p:cNvSpPr/>
          <p:nvPr/>
        </p:nvSpPr>
        <p:spPr>
          <a:xfrm>
            <a:off x="10727631" y="386340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30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3C1F1F-6E54-4E1E-A075-A2C3E7A4130B}"/>
              </a:ext>
            </a:extLst>
          </p:cNvPr>
          <p:cNvSpPr/>
          <p:nvPr/>
        </p:nvSpPr>
        <p:spPr>
          <a:xfrm>
            <a:off x="5265175" y="0"/>
            <a:ext cx="973393" cy="6858000"/>
          </a:xfrm>
          <a:prstGeom prst="rect">
            <a:avLst/>
          </a:prstGeom>
          <a:solidFill>
            <a:srgbClr val="66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4C51554C-7536-4D82-BEAD-8C8E65AE9A4E}"/>
              </a:ext>
            </a:extLst>
          </p:cNvPr>
          <p:cNvSpPr/>
          <p:nvPr/>
        </p:nvSpPr>
        <p:spPr>
          <a:xfrm rot="10800000">
            <a:off x="5217679" y="-1"/>
            <a:ext cx="6959572" cy="6259207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FCAA91-07B3-46E4-9EEA-481B29DEF67B}"/>
              </a:ext>
            </a:extLst>
          </p:cNvPr>
          <p:cNvSpPr/>
          <p:nvPr/>
        </p:nvSpPr>
        <p:spPr>
          <a:xfrm>
            <a:off x="5290800" y="6290187"/>
            <a:ext cx="6949440" cy="598793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701D0-F425-EB31-324D-F3C332CD270B}"/>
              </a:ext>
            </a:extLst>
          </p:cNvPr>
          <p:cNvSpPr/>
          <p:nvPr/>
        </p:nvSpPr>
        <p:spPr>
          <a:xfrm>
            <a:off x="5840361" y="0"/>
            <a:ext cx="6351641" cy="6858000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E7549D-5B2A-498D-1850-752BCBFC878C}"/>
              </a:ext>
            </a:extLst>
          </p:cNvPr>
          <p:cNvSpPr/>
          <p:nvPr/>
        </p:nvSpPr>
        <p:spPr>
          <a:xfrm>
            <a:off x="14749" y="0"/>
            <a:ext cx="525042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00C899-687D-4491-ABF4-FA1708B4E637}"/>
              </a:ext>
            </a:extLst>
          </p:cNvPr>
          <p:cNvSpPr/>
          <p:nvPr/>
        </p:nvSpPr>
        <p:spPr>
          <a:xfrm>
            <a:off x="294967" y="567813"/>
            <a:ext cx="4689987" cy="57223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727F6F-566A-4425-96DD-68FC85A30A0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" r="956"/>
          <a:stretch/>
        </p:blipFill>
        <p:spPr>
          <a:xfrm>
            <a:off x="637424" y="914400"/>
            <a:ext cx="4005072" cy="5029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C69B1B-FF4D-4D80-8449-690ED5254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411" y="29497"/>
            <a:ext cx="5466869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HOW TO PLACE THE ORDER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5ABCEEE-02A5-4ED2-8931-6965E12C5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0358" y="1091381"/>
            <a:ext cx="6209074" cy="558963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Explore three convenient ordering options.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Navigate to the 'Home' section.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Identify two primary methods for placing orders.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E88FD7-8B17-4D92-AE80-E7D86BD1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161" y="2483499"/>
            <a:ext cx="4877067" cy="3806688"/>
          </a:xfrm>
          <a:prstGeom prst="rect">
            <a:avLst/>
          </a:prstGeom>
        </p:spPr>
      </p:pic>
      <p:sp>
        <p:nvSpPr>
          <p:cNvPr id="17" name="Flowchart: Preparation 16">
            <a:extLst>
              <a:ext uri="{FF2B5EF4-FFF2-40B4-BE49-F238E27FC236}">
                <a16:creationId xmlns:a16="http://schemas.microsoft.com/office/drawing/2014/main" id="{67D22D4C-B068-4B2E-9076-78BA5B9E61EB}"/>
              </a:ext>
            </a:extLst>
          </p:cNvPr>
          <p:cNvSpPr/>
          <p:nvPr/>
        </p:nvSpPr>
        <p:spPr>
          <a:xfrm rot="232258">
            <a:off x="11420593" y="-2228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Preparation 17">
            <a:extLst>
              <a:ext uri="{FF2B5EF4-FFF2-40B4-BE49-F238E27FC236}">
                <a16:creationId xmlns:a16="http://schemas.microsoft.com/office/drawing/2014/main" id="{B1017EF6-953B-4DAA-B06F-EAB7FECF583B}"/>
              </a:ext>
            </a:extLst>
          </p:cNvPr>
          <p:cNvSpPr/>
          <p:nvPr/>
        </p:nvSpPr>
        <p:spPr>
          <a:xfrm rot="157854">
            <a:off x="11399711" y="779749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Preparation 18">
            <a:extLst>
              <a:ext uri="{FF2B5EF4-FFF2-40B4-BE49-F238E27FC236}">
                <a16:creationId xmlns:a16="http://schemas.microsoft.com/office/drawing/2014/main" id="{DECFD505-5AB9-4F96-95A7-F2FB74A0B430}"/>
              </a:ext>
            </a:extLst>
          </p:cNvPr>
          <p:cNvSpPr/>
          <p:nvPr/>
        </p:nvSpPr>
        <p:spPr>
          <a:xfrm>
            <a:off x="10727631" y="386340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23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3C1F1F-6E54-4E1E-A075-A2C3E7A4130B}"/>
              </a:ext>
            </a:extLst>
          </p:cNvPr>
          <p:cNvSpPr/>
          <p:nvPr/>
        </p:nvSpPr>
        <p:spPr>
          <a:xfrm>
            <a:off x="5265175" y="0"/>
            <a:ext cx="973393" cy="6858000"/>
          </a:xfrm>
          <a:prstGeom prst="rect">
            <a:avLst/>
          </a:prstGeom>
          <a:solidFill>
            <a:srgbClr val="66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4069B93-FDFD-4437-9C26-5396CF84DA0A}"/>
              </a:ext>
            </a:extLst>
          </p:cNvPr>
          <p:cNvSpPr/>
          <p:nvPr/>
        </p:nvSpPr>
        <p:spPr>
          <a:xfrm rot="10800000">
            <a:off x="5265172" y="0"/>
            <a:ext cx="6912078" cy="6259206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36EE6F-34D3-4EE3-ABA1-0FC6BE870C62}"/>
              </a:ext>
            </a:extLst>
          </p:cNvPr>
          <p:cNvSpPr/>
          <p:nvPr/>
        </p:nvSpPr>
        <p:spPr>
          <a:xfrm>
            <a:off x="5290800" y="6270662"/>
            <a:ext cx="6949440" cy="598793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701D0-F425-EB31-324D-F3C332CD270B}"/>
              </a:ext>
            </a:extLst>
          </p:cNvPr>
          <p:cNvSpPr/>
          <p:nvPr/>
        </p:nvSpPr>
        <p:spPr>
          <a:xfrm>
            <a:off x="5840361" y="0"/>
            <a:ext cx="6351641" cy="6858000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E7549D-5B2A-498D-1850-752BCBFC878C}"/>
              </a:ext>
            </a:extLst>
          </p:cNvPr>
          <p:cNvSpPr/>
          <p:nvPr/>
        </p:nvSpPr>
        <p:spPr>
          <a:xfrm>
            <a:off x="14749" y="0"/>
            <a:ext cx="525042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00C899-687D-4491-ABF4-FA1708B4E637}"/>
              </a:ext>
            </a:extLst>
          </p:cNvPr>
          <p:cNvSpPr/>
          <p:nvPr/>
        </p:nvSpPr>
        <p:spPr>
          <a:xfrm>
            <a:off x="294967" y="567813"/>
            <a:ext cx="4689987" cy="57223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727F6F-566A-4425-96DD-68FC85A30A04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" t="14662" r="7640"/>
          <a:stretch/>
        </p:blipFill>
        <p:spPr>
          <a:xfrm>
            <a:off x="637424" y="914400"/>
            <a:ext cx="4005072" cy="5029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C69B1B-FF4D-4D80-8449-690ED5254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11" y="-26203"/>
            <a:ext cx="5383164" cy="93273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HOW TO PLACE THE ORDER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5ABCEEE-02A5-4ED2-8931-6965E12C5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629" y="1266839"/>
            <a:ext cx="6091088" cy="537870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Choose the first method by calling the 'Call Center' to submit your order.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Alternatively, Choose the second method by clicking on the WhatsApp option.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Follow the link directly to the 'Call Center' WhatsApp chat page.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7. Within the chat and Call, proceed to place your order.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692C83-5EDE-4933-9320-23E29AB61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894" y="2347303"/>
            <a:ext cx="2681128" cy="1081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C0B9BB-8726-4BC7-A7CF-DA3EE40DC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352" y="5247423"/>
            <a:ext cx="2826854" cy="1132712"/>
          </a:xfrm>
          <a:prstGeom prst="rect">
            <a:avLst/>
          </a:prstGeom>
        </p:spPr>
      </p:pic>
      <p:sp>
        <p:nvSpPr>
          <p:cNvPr id="18" name="Flowchart: Preparation 17">
            <a:extLst>
              <a:ext uri="{FF2B5EF4-FFF2-40B4-BE49-F238E27FC236}">
                <a16:creationId xmlns:a16="http://schemas.microsoft.com/office/drawing/2014/main" id="{A3EFADA4-8C17-4477-B68C-987451DBD444}"/>
              </a:ext>
            </a:extLst>
          </p:cNvPr>
          <p:cNvSpPr/>
          <p:nvPr/>
        </p:nvSpPr>
        <p:spPr>
          <a:xfrm rot="232258">
            <a:off x="11420593" y="-2228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Preparation 18">
            <a:extLst>
              <a:ext uri="{FF2B5EF4-FFF2-40B4-BE49-F238E27FC236}">
                <a16:creationId xmlns:a16="http://schemas.microsoft.com/office/drawing/2014/main" id="{19CBC4D0-424E-424D-96B0-C385365652D2}"/>
              </a:ext>
            </a:extLst>
          </p:cNvPr>
          <p:cNvSpPr/>
          <p:nvPr/>
        </p:nvSpPr>
        <p:spPr>
          <a:xfrm rot="157854">
            <a:off x="11399711" y="779749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Preparation 19">
            <a:extLst>
              <a:ext uri="{FF2B5EF4-FFF2-40B4-BE49-F238E27FC236}">
                <a16:creationId xmlns:a16="http://schemas.microsoft.com/office/drawing/2014/main" id="{9438B6C2-CA9F-40A4-9BCB-CD837ED2F8A5}"/>
              </a:ext>
            </a:extLst>
          </p:cNvPr>
          <p:cNvSpPr/>
          <p:nvPr/>
        </p:nvSpPr>
        <p:spPr>
          <a:xfrm>
            <a:off x="10727631" y="386340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34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3C1F1F-6E54-4E1E-A075-A2C3E7A4130B}"/>
              </a:ext>
            </a:extLst>
          </p:cNvPr>
          <p:cNvSpPr/>
          <p:nvPr/>
        </p:nvSpPr>
        <p:spPr>
          <a:xfrm>
            <a:off x="5265175" y="0"/>
            <a:ext cx="973393" cy="6858000"/>
          </a:xfrm>
          <a:prstGeom prst="rect">
            <a:avLst/>
          </a:prstGeom>
          <a:solidFill>
            <a:srgbClr val="66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D05C0544-82BF-4BF3-9AA8-9B7AE91170EA}"/>
              </a:ext>
            </a:extLst>
          </p:cNvPr>
          <p:cNvSpPr/>
          <p:nvPr/>
        </p:nvSpPr>
        <p:spPr>
          <a:xfrm rot="10800000">
            <a:off x="5265172" y="0"/>
            <a:ext cx="6912078" cy="6299136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809B01-12B6-494F-B1D7-EC01EED05A09}"/>
              </a:ext>
            </a:extLst>
          </p:cNvPr>
          <p:cNvSpPr/>
          <p:nvPr/>
        </p:nvSpPr>
        <p:spPr>
          <a:xfrm>
            <a:off x="5265174" y="6299136"/>
            <a:ext cx="6949440" cy="598793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701D0-F425-EB31-324D-F3C332CD270B}"/>
              </a:ext>
            </a:extLst>
          </p:cNvPr>
          <p:cNvSpPr/>
          <p:nvPr/>
        </p:nvSpPr>
        <p:spPr>
          <a:xfrm>
            <a:off x="5840361" y="0"/>
            <a:ext cx="6351641" cy="6858000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E7549D-5B2A-498D-1850-752BCBFC878C}"/>
              </a:ext>
            </a:extLst>
          </p:cNvPr>
          <p:cNvSpPr/>
          <p:nvPr/>
        </p:nvSpPr>
        <p:spPr>
          <a:xfrm>
            <a:off x="14749" y="0"/>
            <a:ext cx="525042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00C899-687D-4491-ABF4-FA1708B4E637}"/>
              </a:ext>
            </a:extLst>
          </p:cNvPr>
          <p:cNvSpPr/>
          <p:nvPr/>
        </p:nvSpPr>
        <p:spPr>
          <a:xfrm>
            <a:off x="294967" y="567813"/>
            <a:ext cx="4689987" cy="57223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727F6F-566A-4425-96DD-68FC85A30A0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5534"/>
          <a:stretch/>
        </p:blipFill>
        <p:spPr>
          <a:xfrm>
            <a:off x="637424" y="914400"/>
            <a:ext cx="4005072" cy="5029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C69B1B-FF4D-4D80-8449-690ED5254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411" y="26222"/>
            <a:ext cx="5648632" cy="93273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HOW TO PLACE THE ORDER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5ABCEEE-02A5-4ED2-8931-6965E12C5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392" y="1137567"/>
            <a:ext cx="5914108" cy="5740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8. The instructions to place the order are displayed below the 'icons.’</a:t>
            </a:r>
          </a:p>
          <a:p>
            <a:pPr marL="0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9. It displays medicine comparison, doctor prescriptions, and medicine delivery status; these processes are managed in the "Call Centre."</a:t>
            </a:r>
          </a:p>
          <a:p>
            <a:pPr marL="0" indent="0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4EFAE7-478D-4AF4-AA9A-6287373FF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726" y="3290314"/>
            <a:ext cx="4663440" cy="2378458"/>
          </a:xfrm>
          <a:prstGeom prst="rect">
            <a:avLst/>
          </a:prstGeom>
        </p:spPr>
      </p:pic>
      <p:sp>
        <p:nvSpPr>
          <p:cNvPr id="18" name="Flowchart: Preparation 17">
            <a:extLst>
              <a:ext uri="{FF2B5EF4-FFF2-40B4-BE49-F238E27FC236}">
                <a16:creationId xmlns:a16="http://schemas.microsoft.com/office/drawing/2014/main" id="{8E57DD71-DF6D-445F-B7DC-D3BC4409FBD7}"/>
              </a:ext>
            </a:extLst>
          </p:cNvPr>
          <p:cNvSpPr/>
          <p:nvPr/>
        </p:nvSpPr>
        <p:spPr>
          <a:xfrm rot="232258">
            <a:off x="11420593" y="-2228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Preparation 18">
            <a:extLst>
              <a:ext uri="{FF2B5EF4-FFF2-40B4-BE49-F238E27FC236}">
                <a16:creationId xmlns:a16="http://schemas.microsoft.com/office/drawing/2014/main" id="{A2EBD9AB-3990-4F1B-A5F7-3E468C9B81D9}"/>
              </a:ext>
            </a:extLst>
          </p:cNvPr>
          <p:cNvSpPr/>
          <p:nvPr/>
        </p:nvSpPr>
        <p:spPr>
          <a:xfrm rot="157854">
            <a:off x="11399711" y="779749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Preparation 19">
            <a:extLst>
              <a:ext uri="{FF2B5EF4-FFF2-40B4-BE49-F238E27FC236}">
                <a16:creationId xmlns:a16="http://schemas.microsoft.com/office/drawing/2014/main" id="{90977BD9-65A9-43E4-97C5-203E7EDED343}"/>
              </a:ext>
            </a:extLst>
          </p:cNvPr>
          <p:cNvSpPr/>
          <p:nvPr/>
        </p:nvSpPr>
        <p:spPr>
          <a:xfrm>
            <a:off x="10727631" y="386340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95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3C1F1F-6E54-4E1E-A075-A2C3E7A4130B}"/>
              </a:ext>
            </a:extLst>
          </p:cNvPr>
          <p:cNvSpPr/>
          <p:nvPr/>
        </p:nvSpPr>
        <p:spPr>
          <a:xfrm>
            <a:off x="5265175" y="0"/>
            <a:ext cx="973393" cy="6858000"/>
          </a:xfrm>
          <a:prstGeom prst="rect">
            <a:avLst/>
          </a:prstGeom>
          <a:solidFill>
            <a:srgbClr val="66CCFF">
              <a:alpha val="7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FDE59C1B-0EFD-42A8-860C-29AB1652052C}"/>
              </a:ext>
            </a:extLst>
          </p:cNvPr>
          <p:cNvSpPr/>
          <p:nvPr/>
        </p:nvSpPr>
        <p:spPr>
          <a:xfrm rot="10800000">
            <a:off x="5265172" y="-1"/>
            <a:ext cx="6926828" cy="6322743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DFA3EE-A0FE-4681-B240-C61593874C3E}"/>
              </a:ext>
            </a:extLst>
          </p:cNvPr>
          <p:cNvSpPr/>
          <p:nvPr/>
        </p:nvSpPr>
        <p:spPr>
          <a:xfrm>
            <a:off x="5276233" y="6301117"/>
            <a:ext cx="6949440" cy="598793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701D0-F425-EB31-324D-F3C332CD270B}"/>
              </a:ext>
            </a:extLst>
          </p:cNvPr>
          <p:cNvSpPr/>
          <p:nvPr/>
        </p:nvSpPr>
        <p:spPr>
          <a:xfrm>
            <a:off x="5840361" y="0"/>
            <a:ext cx="6351641" cy="6858000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E7549D-5B2A-498D-1850-752BCBFC878C}"/>
              </a:ext>
            </a:extLst>
          </p:cNvPr>
          <p:cNvSpPr/>
          <p:nvPr/>
        </p:nvSpPr>
        <p:spPr>
          <a:xfrm>
            <a:off x="14749" y="0"/>
            <a:ext cx="525042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00C899-687D-4491-ABF4-FA1708B4E637}"/>
              </a:ext>
            </a:extLst>
          </p:cNvPr>
          <p:cNvSpPr/>
          <p:nvPr/>
        </p:nvSpPr>
        <p:spPr>
          <a:xfrm>
            <a:off x="294967" y="567813"/>
            <a:ext cx="4689987" cy="57223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727F6F-566A-4425-96DD-68FC85A30A0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7" r="6417"/>
          <a:stretch/>
        </p:blipFill>
        <p:spPr>
          <a:xfrm>
            <a:off x="637424" y="914400"/>
            <a:ext cx="4005072" cy="5029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15D8D47B-C632-41B5-BBB3-C48A0ED25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96" b="8222"/>
          <a:stretch/>
        </p:blipFill>
        <p:spPr>
          <a:xfrm>
            <a:off x="6527205" y="91440"/>
            <a:ext cx="3828041" cy="6766560"/>
          </a:xfr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5" name="Text Box 36">
            <a:extLst>
              <a:ext uri="{FF2B5EF4-FFF2-40B4-BE49-F238E27FC236}">
                <a16:creationId xmlns:a16="http://schemas.microsoft.com/office/drawing/2014/main" id="{AFF53AB8-65C8-4C1C-81B5-01611CCC3B8A}"/>
              </a:ext>
            </a:extLst>
          </p:cNvPr>
          <p:cNvSpPr txBox="1"/>
          <p:nvPr/>
        </p:nvSpPr>
        <p:spPr>
          <a:xfrm>
            <a:off x="10930432" y="3474720"/>
            <a:ext cx="905560" cy="437164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 &amp; 9</a:t>
            </a:r>
            <a:endParaRPr lang="en-US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55FA44A7-B3E2-4E43-B452-7838DD41AD5C}"/>
              </a:ext>
            </a:extLst>
          </p:cNvPr>
          <p:cNvSpPr/>
          <p:nvPr/>
        </p:nvSpPr>
        <p:spPr>
          <a:xfrm>
            <a:off x="10369563" y="3619324"/>
            <a:ext cx="548640" cy="147955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Palatino Linotype" panose="02040502050505030304" pitchFamily="18" charset="0"/>
            </a:endParaRPr>
          </a:p>
        </p:txBody>
      </p:sp>
      <p:sp>
        <p:nvSpPr>
          <p:cNvPr id="19" name="Flowchart: Preparation 18">
            <a:extLst>
              <a:ext uri="{FF2B5EF4-FFF2-40B4-BE49-F238E27FC236}">
                <a16:creationId xmlns:a16="http://schemas.microsoft.com/office/drawing/2014/main" id="{3C74345E-4752-4887-A20F-410CB5DCBC4C}"/>
              </a:ext>
            </a:extLst>
          </p:cNvPr>
          <p:cNvSpPr/>
          <p:nvPr/>
        </p:nvSpPr>
        <p:spPr>
          <a:xfrm rot="232258">
            <a:off x="11420593" y="-2228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Preparation 19">
            <a:extLst>
              <a:ext uri="{FF2B5EF4-FFF2-40B4-BE49-F238E27FC236}">
                <a16:creationId xmlns:a16="http://schemas.microsoft.com/office/drawing/2014/main" id="{F48F210D-AF8A-417F-B52A-FCC8B8FEF7DB}"/>
              </a:ext>
            </a:extLst>
          </p:cNvPr>
          <p:cNvSpPr/>
          <p:nvPr/>
        </p:nvSpPr>
        <p:spPr>
          <a:xfrm rot="157854">
            <a:off x="11399711" y="779749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Preparation 20">
            <a:extLst>
              <a:ext uri="{FF2B5EF4-FFF2-40B4-BE49-F238E27FC236}">
                <a16:creationId xmlns:a16="http://schemas.microsoft.com/office/drawing/2014/main" id="{D69BA692-33C3-4661-BA64-FFF54C746901}"/>
              </a:ext>
            </a:extLst>
          </p:cNvPr>
          <p:cNvSpPr/>
          <p:nvPr/>
        </p:nvSpPr>
        <p:spPr>
          <a:xfrm>
            <a:off x="10727631" y="386340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5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2EF7F3D-9AA9-4D7F-90BD-23A4B3269627}"/>
              </a:ext>
            </a:extLst>
          </p:cNvPr>
          <p:cNvSpPr/>
          <p:nvPr/>
        </p:nvSpPr>
        <p:spPr>
          <a:xfrm>
            <a:off x="0" y="6324725"/>
            <a:ext cx="6792554" cy="598793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934F78-9981-F8ED-FF90-1BB093E3D1CE}"/>
              </a:ext>
            </a:extLst>
          </p:cNvPr>
          <p:cNvSpPr/>
          <p:nvPr/>
        </p:nvSpPr>
        <p:spPr>
          <a:xfrm>
            <a:off x="6227508" y="0"/>
            <a:ext cx="542002" cy="6858000"/>
          </a:xfrm>
          <a:prstGeom prst="rect">
            <a:avLst/>
          </a:prstGeom>
          <a:solidFill>
            <a:srgbClr val="66CCFF">
              <a:alpha val="7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A71B55E0-7915-4DB1-98AE-16F4726984A8}"/>
              </a:ext>
            </a:extLst>
          </p:cNvPr>
          <p:cNvSpPr/>
          <p:nvPr/>
        </p:nvSpPr>
        <p:spPr>
          <a:xfrm rot="5400000">
            <a:off x="433988" y="-459153"/>
            <a:ext cx="6296405" cy="7186135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3B7C27-78D8-B5D6-327B-90D197163E86}"/>
              </a:ext>
            </a:extLst>
          </p:cNvPr>
          <p:cNvSpPr/>
          <p:nvPr/>
        </p:nvSpPr>
        <p:spPr>
          <a:xfrm>
            <a:off x="6769510" y="0"/>
            <a:ext cx="542249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2F2942-D174-4601-962C-092A0ED69132}"/>
              </a:ext>
            </a:extLst>
          </p:cNvPr>
          <p:cNvSpPr/>
          <p:nvPr/>
        </p:nvSpPr>
        <p:spPr>
          <a:xfrm>
            <a:off x="0" y="0"/>
            <a:ext cx="6403258" cy="6858000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AA6DB7-6AE6-476A-8728-C59F11D2322C}"/>
              </a:ext>
            </a:extLst>
          </p:cNvPr>
          <p:cNvSpPr/>
          <p:nvPr/>
        </p:nvSpPr>
        <p:spPr>
          <a:xfrm>
            <a:off x="7135761" y="567813"/>
            <a:ext cx="4689987" cy="57223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D678C0-7E06-42AD-9A9C-F258CC4938D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" b="477"/>
          <a:stretch/>
        </p:blipFill>
        <p:spPr>
          <a:xfrm>
            <a:off x="7478218" y="914400"/>
            <a:ext cx="4005072" cy="5029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13C2955-F41F-4F84-A039-DE832523E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26" y="0"/>
            <a:ext cx="5624051" cy="81433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MENU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716255F-0DAF-427B-A724-BDECD7164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6943"/>
            <a:ext cx="6715383" cy="60010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Navigate the menu bar; it shows options like "Home," "Profile," "My Orders," "About," "Contact," etc.</a:t>
            </a:r>
          </a:p>
          <a:p>
            <a:pPr marL="0" indent="0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99FD70-36FD-4449-87F6-716A0731A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011" r="2369" b="31613"/>
          <a:stretch/>
        </p:blipFill>
        <p:spPr>
          <a:xfrm>
            <a:off x="1082307" y="1888769"/>
            <a:ext cx="3256787" cy="48463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0" name="Flowchart: Preparation 19">
            <a:extLst>
              <a:ext uri="{FF2B5EF4-FFF2-40B4-BE49-F238E27FC236}">
                <a16:creationId xmlns:a16="http://schemas.microsoft.com/office/drawing/2014/main" id="{A315050F-5E72-4015-BFF4-360B9EB9D293}"/>
              </a:ext>
            </a:extLst>
          </p:cNvPr>
          <p:cNvSpPr/>
          <p:nvPr/>
        </p:nvSpPr>
        <p:spPr>
          <a:xfrm rot="21042165">
            <a:off x="6021325" y="6134723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Preparation 20">
            <a:extLst>
              <a:ext uri="{FF2B5EF4-FFF2-40B4-BE49-F238E27FC236}">
                <a16:creationId xmlns:a16="http://schemas.microsoft.com/office/drawing/2014/main" id="{66C57ED2-DEBA-44AC-BDB1-EEAB7ED00D72}"/>
              </a:ext>
            </a:extLst>
          </p:cNvPr>
          <p:cNvSpPr/>
          <p:nvPr/>
        </p:nvSpPr>
        <p:spPr>
          <a:xfrm rot="21042165">
            <a:off x="5280976" y="5844677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Preparation 21">
            <a:extLst>
              <a:ext uri="{FF2B5EF4-FFF2-40B4-BE49-F238E27FC236}">
                <a16:creationId xmlns:a16="http://schemas.microsoft.com/office/drawing/2014/main" id="{A6BB045F-9E00-43BD-B12A-20274B0BAE70}"/>
              </a:ext>
            </a:extLst>
          </p:cNvPr>
          <p:cNvSpPr/>
          <p:nvPr/>
        </p:nvSpPr>
        <p:spPr>
          <a:xfrm rot="21042165">
            <a:off x="5842171" y="5343232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28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37C4824-C76B-4C91-B8BC-7F575A8DF810}"/>
              </a:ext>
            </a:extLst>
          </p:cNvPr>
          <p:cNvSpPr/>
          <p:nvPr/>
        </p:nvSpPr>
        <p:spPr>
          <a:xfrm>
            <a:off x="0" y="6324725"/>
            <a:ext cx="6792554" cy="598793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934F78-9981-F8ED-FF90-1BB093E3D1CE}"/>
              </a:ext>
            </a:extLst>
          </p:cNvPr>
          <p:cNvSpPr/>
          <p:nvPr/>
        </p:nvSpPr>
        <p:spPr>
          <a:xfrm>
            <a:off x="6173428" y="0"/>
            <a:ext cx="596082" cy="6858000"/>
          </a:xfrm>
          <a:prstGeom prst="rect">
            <a:avLst/>
          </a:prstGeom>
          <a:solidFill>
            <a:srgbClr val="66CCFF">
              <a:alpha val="7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CD44BF5-E6C2-4F63-A394-1FC8E718FA16}"/>
              </a:ext>
            </a:extLst>
          </p:cNvPr>
          <p:cNvSpPr/>
          <p:nvPr/>
        </p:nvSpPr>
        <p:spPr>
          <a:xfrm rot="5400000">
            <a:off x="433988" y="-459153"/>
            <a:ext cx="6296405" cy="7186135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3B7C27-78D8-B5D6-327B-90D197163E86}"/>
              </a:ext>
            </a:extLst>
          </p:cNvPr>
          <p:cNvSpPr/>
          <p:nvPr/>
        </p:nvSpPr>
        <p:spPr>
          <a:xfrm>
            <a:off x="6769510" y="0"/>
            <a:ext cx="542249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2F2942-D174-4601-962C-092A0ED69132}"/>
              </a:ext>
            </a:extLst>
          </p:cNvPr>
          <p:cNvSpPr/>
          <p:nvPr/>
        </p:nvSpPr>
        <p:spPr>
          <a:xfrm>
            <a:off x="-2" y="0"/>
            <a:ext cx="6403259" cy="6858000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AA6DB7-6AE6-476A-8728-C59F11D2322C}"/>
              </a:ext>
            </a:extLst>
          </p:cNvPr>
          <p:cNvSpPr/>
          <p:nvPr/>
        </p:nvSpPr>
        <p:spPr>
          <a:xfrm>
            <a:off x="7135761" y="567813"/>
            <a:ext cx="4689987" cy="57223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D678C0-7E06-42AD-9A9C-F258CC4938D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r="5297"/>
          <a:stretch/>
        </p:blipFill>
        <p:spPr>
          <a:xfrm>
            <a:off x="7478218" y="914400"/>
            <a:ext cx="4005072" cy="5029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13C2955-F41F-4F84-A039-DE832523E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864" y="0"/>
            <a:ext cx="3852313" cy="640049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MENU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68EAD9-36E3-480C-9323-FB817D88602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" r="490" b="32442"/>
          <a:stretch/>
        </p:blipFill>
        <p:spPr bwMode="auto">
          <a:xfrm>
            <a:off x="845411" y="1934528"/>
            <a:ext cx="3840480" cy="493776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716255F-0DAF-427B-A724-BDECD7164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91608"/>
            <a:ext cx="6733446" cy="6166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Home: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'HOME' menu displays "Prescription Uploads," "Instructions," and "FAQ."</a:t>
            </a:r>
          </a:p>
          <a:p>
            <a:pPr marL="0" indent="0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Flowchart: Preparation 19">
            <a:extLst>
              <a:ext uri="{FF2B5EF4-FFF2-40B4-BE49-F238E27FC236}">
                <a16:creationId xmlns:a16="http://schemas.microsoft.com/office/drawing/2014/main" id="{DCD47F4C-F6FB-44DF-9CAE-796297AB18D8}"/>
              </a:ext>
            </a:extLst>
          </p:cNvPr>
          <p:cNvSpPr/>
          <p:nvPr/>
        </p:nvSpPr>
        <p:spPr>
          <a:xfrm rot="21042165">
            <a:off x="5999838" y="6157622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Preparation 20">
            <a:extLst>
              <a:ext uri="{FF2B5EF4-FFF2-40B4-BE49-F238E27FC236}">
                <a16:creationId xmlns:a16="http://schemas.microsoft.com/office/drawing/2014/main" id="{C0A03C70-7209-46F3-9D76-011FB73FDF7C}"/>
              </a:ext>
            </a:extLst>
          </p:cNvPr>
          <p:cNvSpPr/>
          <p:nvPr/>
        </p:nvSpPr>
        <p:spPr>
          <a:xfrm rot="21042165">
            <a:off x="5259489" y="5867576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Preparation 21">
            <a:extLst>
              <a:ext uri="{FF2B5EF4-FFF2-40B4-BE49-F238E27FC236}">
                <a16:creationId xmlns:a16="http://schemas.microsoft.com/office/drawing/2014/main" id="{E4C8C0BF-DC14-4C3E-A68B-2DF68073DB01}"/>
              </a:ext>
            </a:extLst>
          </p:cNvPr>
          <p:cNvSpPr/>
          <p:nvPr/>
        </p:nvSpPr>
        <p:spPr>
          <a:xfrm rot="21042165">
            <a:off x="5820684" y="5366131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1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21095B86-32F7-4F73-802B-0F356518D2B6}"/>
              </a:ext>
            </a:extLst>
          </p:cNvPr>
          <p:cNvSpPr/>
          <p:nvPr/>
        </p:nvSpPr>
        <p:spPr>
          <a:xfrm rot="5400000">
            <a:off x="352803" y="-352801"/>
            <a:ext cx="6263640" cy="6969244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E0140C8-4284-426C-9B77-675E876487A0}"/>
              </a:ext>
            </a:extLst>
          </p:cNvPr>
          <p:cNvSpPr/>
          <p:nvPr/>
        </p:nvSpPr>
        <p:spPr>
          <a:xfrm>
            <a:off x="0" y="6263641"/>
            <a:ext cx="6828096" cy="625957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6353F6-95BA-4A19-9A6D-78F6819C2D5D}"/>
              </a:ext>
            </a:extLst>
          </p:cNvPr>
          <p:cNvSpPr/>
          <p:nvPr/>
        </p:nvSpPr>
        <p:spPr>
          <a:xfrm>
            <a:off x="-43208" y="-33920"/>
            <a:ext cx="6828095" cy="6877633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6646E1E-FF8E-46A8-9222-925F46835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715" y="281380"/>
            <a:ext cx="3954823" cy="887997"/>
          </a:xfr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256B6E1-4694-47D7-A3FC-3E640A010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148" y="1818587"/>
            <a:ext cx="6459384" cy="4732835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Font typeface="Libre Barcode 128" pitchFamily="2" charset="0"/>
              <a:buChar char="►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 the healthcare center for scheduling, prescription refills, order Enquiries, and billing concerns.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Font typeface="Libre Barcode 128" pitchFamily="2" charset="0"/>
              <a:buChar char="►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emergencies, contact the center for immediate assistance.</a:t>
            </a:r>
          </a:p>
          <a:p>
            <a:pPr>
              <a:lnSpc>
                <a:spcPct val="115000"/>
              </a:lnSpc>
              <a:spcBef>
                <a:spcPts val="0"/>
              </a:spcBef>
              <a:buFont typeface="Libre Barcode 128" pitchFamily="2" charset="0"/>
              <a:buChar char="►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Font typeface="Libre Barcode 128" pitchFamily="2" charset="0"/>
              <a:buChar char="►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Receive follow-up calls after medical procedures to ensure patient well-being.</a:t>
            </a:r>
          </a:p>
          <a:p>
            <a:pPr>
              <a:lnSpc>
                <a:spcPct val="115000"/>
              </a:lnSpc>
              <a:spcBef>
                <a:spcPts val="0"/>
              </a:spcBef>
              <a:buFont typeface="Libre Barcode 128" pitchFamily="2" charset="0"/>
              <a:buChar char="►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Libre Barcode 128" pitchFamily="2" charset="0"/>
              <a:buChar char="►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 calls or medical-related chats to verify the placement of orders through phone or WhatsApp.</a:t>
            </a:r>
          </a:p>
        </p:txBody>
      </p:sp>
      <p:sp>
        <p:nvSpPr>
          <p:cNvPr id="19" name="Flowchart: Preparation 18">
            <a:extLst>
              <a:ext uri="{FF2B5EF4-FFF2-40B4-BE49-F238E27FC236}">
                <a16:creationId xmlns:a16="http://schemas.microsoft.com/office/drawing/2014/main" id="{EB3485A5-DD5F-43F3-859E-DA462FF526DC}"/>
              </a:ext>
            </a:extLst>
          </p:cNvPr>
          <p:cNvSpPr/>
          <p:nvPr/>
        </p:nvSpPr>
        <p:spPr>
          <a:xfrm rot="21042165">
            <a:off x="134815" y="69681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Preparation 19">
            <a:extLst>
              <a:ext uri="{FF2B5EF4-FFF2-40B4-BE49-F238E27FC236}">
                <a16:creationId xmlns:a16="http://schemas.microsoft.com/office/drawing/2014/main" id="{DE44FBA5-931C-4F24-9F2D-7E7F170E1C5F}"/>
              </a:ext>
            </a:extLst>
          </p:cNvPr>
          <p:cNvSpPr/>
          <p:nvPr/>
        </p:nvSpPr>
        <p:spPr>
          <a:xfrm rot="21042165">
            <a:off x="267550" y="839741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Preparation 20">
            <a:extLst>
              <a:ext uri="{FF2B5EF4-FFF2-40B4-BE49-F238E27FC236}">
                <a16:creationId xmlns:a16="http://schemas.microsoft.com/office/drawing/2014/main" id="{276349A0-67B5-4AC3-95B2-6A1F75CAB9ED}"/>
              </a:ext>
            </a:extLst>
          </p:cNvPr>
          <p:cNvSpPr/>
          <p:nvPr/>
        </p:nvSpPr>
        <p:spPr>
          <a:xfrm rot="21042165">
            <a:off x="892108" y="361972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6A23C5-8A61-4F9F-A3C4-5E3397521B8D}"/>
              </a:ext>
            </a:extLst>
          </p:cNvPr>
          <p:cNvGrpSpPr/>
          <p:nvPr/>
        </p:nvGrpSpPr>
        <p:grpSpPr>
          <a:xfrm>
            <a:off x="6741680" y="0"/>
            <a:ext cx="5450320" cy="6923518"/>
            <a:chOff x="6741680" y="0"/>
            <a:chExt cx="5450320" cy="692351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81D88EE-E564-42A8-A7D1-64915B516327}"/>
                </a:ext>
              </a:extLst>
            </p:cNvPr>
            <p:cNvGrpSpPr/>
            <p:nvPr/>
          </p:nvGrpSpPr>
          <p:grpSpPr>
            <a:xfrm>
              <a:off x="6741680" y="0"/>
              <a:ext cx="5450320" cy="6923518"/>
              <a:chOff x="6741680" y="0"/>
              <a:chExt cx="5450320" cy="692351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8872462-51EF-43D1-828F-A93C321E855C}"/>
                  </a:ext>
                </a:extLst>
              </p:cNvPr>
              <p:cNvSpPr/>
              <p:nvPr/>
            </p:nvSpPr>
            <p:spPr>
              <a:xfrm>
                <a:off x="6741680" y="0"/>
                <a:ext cx="5450320" cy="6923518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C4077AA-5360-4D10-AE2D-06658AB1F687}"/>
                  </a:ext>
                </a:extLst>
              </p:cNvPr>
              <p:cNvSpPr/>
              <p:nvPr/>
            </p:nvSpPr>
            <p:spPr>
              <a:xfrm>
                <a:off x="7116269" y="383535"/>
                <a:ext cx="4752016" cy="6241661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D6CDC87-8D25-4A62-8921-4C492EE1AD7A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35167" y="989765"/>
              <a:ext cx="4005943" cy="502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934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9AAF6D3-CE88-4536-B594-B3DCD443F0F6}"/>
              </a:ext>
            </a:extLst>
          </p:cNvPr>
          <p:cNvSpPr/>
          <p:nvPr/>
        </p:nvSpPr>
        <p:spPr>
          <a:xfrm>
            <a:off x="0" y="6324725"/>
            <a:ext cx="6792554" cy="598793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18173369-395D-4A12-9925-A550683B0026}"/>
              </a:ext>
            </a:extLst>
          </p:cNvPr>
          <p:cNvSpPr/>
          <p:nvPr/>
        </p:nvSpPr>
        <p:spPr>
          <a:xfrm rot="5400000">
            <a:off x="433988" y="-459153"/>
            <a:ext cx="6296405" cy="7186135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934F78-9981-F8ED-FF90-1BB093E3D1CE}"/>
              </a:ext>
            </a:extLst>
          </p:cNvPr>
          <p:cNvSpPr/>
          <p:nvPr/>
        </p:nvSpPr>
        <p:spPr>
          <a:xfrm>
            <a:off x="6121812" y="0"/>
            <a:ext cx="647698" cy="6858000"/>
          </a:xfrm>
          <a:prstGeom prst="rect">
            <a:avLst/>
          </a:prstGeom>
          <a:solidFill>
            <a:srgbClr val="66CCFF">
              <a:alpha val="7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3B7C27-78D8-B5D6-327B-90D197163E86}"/>
              </a:ext>
            </a:extLst>
          </p:cNvPr>
          <p:cNvSpPr/>
          <p:nvPr/>
        </p:nvSpPr>
        <p:spPr>
          <a:xfrm>
            <a:off x="6769510" y="0"/>
            <a:ext cx="542249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2F2942-D174-4601-962C-092A0ED69132}"/>
              </a:ext>
            </a:extLst>
          </p:cNvPr>
          <p:cNvSpPr/>
          <p:nvPr/>
        </p:nvSpPr>
        <p:spPr>
          <a:xfrm>
            <a:off x="0" y="42608"/>
            <a:ext cx="6403258" cy="6858000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AA6DB7-6AE6-476A-8728-C59F11D2322C}"/>
              </a:ext>
            </a:extLst>
          </p:cNvPr>
          <p:cNvSpPr/>
          <p:nvPr/>
        </p:nvSpPr>
        <p:spPr>
          <a:xfrm>
            <a:off x="7135761" y="567813"/>
            <a:ext cx="4689987" cy="57223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D678C0-7E06-42AD-9A9C-F258CC4938D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r="4838"/>
          <a:stretch/>
        </p:blipFill>
        <p:spPr>
          <a:xfrm>
            <a:off x="7478218" y="914400"/>
            <a:ext cx="4005072" cy="5029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13C2955-F41F-4F84-A039-DE832523E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26" y="0"/>
            <a:ext cx="5624051" cy="81433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MENU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716255F-0DAF-427B-A724-BDECD7164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5371712" cy="59436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Profile: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profile shows your sign-in details.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54399D-CBC1-431A-A7DC-DCBE784D1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86" r="1424" b="14194"/>
          <a:stretch/>
        </p:blipFill>
        <p:spPr>
          <a:xfrm>
            <a:off x="948496" y="1990234"/>
            <a:ext cx="3474720" cy="4867766"/>
          </a:xfrm>
          <a:prstGeom prst="rect">
            <a:avLst/>
          </a:prstGeom>
          <a:ln w="19050">
            <a:solidFill>
              <a:sysClr val="windowText" lastClr="000000">
                <a:lumMod val="95000"/>
                <a:lumOff val="5000"/>
              </a:sysClr>
            </a:solidFill>
          </a:ln>
        </p:spPr>
      </p:pic>
      <p:sp>
        <p:nvSpPr>
          <p:cNvPr id="20" name="Flowchart: Preparation 19">
            <a:extLst>
              <a:ext uri="{FF2B5EF4-FFF2-40B4-BE49-F238E27FC236}">
                <a16:creationId xmlns:a16="http://schemas.microsoft.com/office/drawing/2014/main" id="{DCCC2869-B68C-4700-BEE1-D9E1176841CA}"/>
              </a:ext>
            </a:extLst>
          </p:cNvPr>
          <p:cNvSpPr/>
          <p:nvPr/>
        </p:nvSpPr>
        <p:spPr>
          <a:xfrm rot="21042165">
            <a:off x="5997196" y="6157622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Preparation 20">
            <a:extLst>
              <a:ext uri="{FF2B5EF4-FFF2-40B4-BE49-F238E27FC236}">
                <a16:creationId xmlns:a16="http://schemas.microsoft.com/office/drawing/2014/main" id="{3C2B4ED0-C9B7-44A9-A252-DEF71B88268B}"/>
              </a:ext>
            </a:extLst>
          </p:cNvPr>
          <p:cNvSpPr/>
          <p:nvPr/>
        </p:nvSpPr>
        <p:spPr>
          <a:xfrm rot="21042165">
            <a:off x="5256847" y="5867576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Preparation 21">
            <a:extLst>
              <a:ext uri="{FF2B5EF4-FFF2-40B4-BE49-F238E27FC236}">
                <a16:creationId xmlns:a16="http://schemas.microsoft.com/office/drawing/2014/main" id="{57156C1B-773E-4CBD-B279-77EDC02BF478}"/>
              </a:ext>
            </a:extLst>
          </p:cNvPr>
          <p:cNvSpPr/>
          <p:nvPr/>
        </p:nvSpPr>
        <p:spPr>
          <a:xfrm rot="21042165">
            <a:off x="5818042" y="5366131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65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72A0EE-75A9-4188-83AB-A68F86391EED}"/>
              </a:ext>
            </a:extLst>
          </p:cNvPr>
          <p:cNvSpPr/>
          <p:nvPr/>
        </p:nvSpPr>
        <p:spPr>
          <a:xfrm>
            <a:off x="0" y="6324725"/>
            <a:ext cx="6792554" cy="598793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BE395C9-A2D9-44B3-82FE-DCEEC264E423}"/>
              </a:ext>
            </a:extLst>
          </p:cNvPr>
          <p:cNvSpPr/>
          <p:nvPr/>
        </p:nvSpPr>
        <p:spPr>
          <a:xfrm rot="5400000">
            <a:off x="433988" y="-459153"/>
            <a:ext cx="6296405" cy="7186135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934F78-9981-F8ED-FF90-1BB093E3D1CE}"/>
              </a:ext>
            </a:extLst>
          </p:cNvPr>
          <p:cNvSpPr/>
          <p:nvPr/>
        </p:nvSpPr>
        <p:spPr>
          <a:xfrm>
            <a:off x="6121812" y="0"/>
            <a:ext cx="647698" cy="6858000"/>
          </a:xfrm>
          <a:prstGeom prst="rect">
            <a:avLst/>
          </a:prstGeom>
          <a:solidFill>
            <a:srgbClr val="66CCFF">
              <a:alpha val="7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3B7C27-78D8-B5D6-327B-90D197163E86}"/>
              </a:ext>
            </a:extLst>
          </p:cNvPr>
          <p:cNvSpPr/>
          <p:nvPr/>
        </p:nvSpPr>
        <p:spPr>
          <a:xfrm>
            <a:off x="6769510" y="0"/>
            <a:ext cx="542249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2F2942-D174-4601-962C-092A0ED69132}"/>
              </a:ext>
            </a:extLst>
          </p:cNvPr>
          <p:cNvSpPr/>
          <p:nvPr/>
        </p:nvSpPr>
        <p:spPr>
          <a:xfrm>
            <a:off x="0" y="0"/>
            <a:ext cx="6267450" cy="6858000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AA6DB7-6AE6-476A-8728-C59F11D2322C}"/>
              </a:ext>
            </a:extLst>
          </p:cNvPr>
          <p:cNvSpPr/>
          <p:nvPr/>
        </p:nvSpPr>
        <p:spPr>
          <a:xfrm>
            <a:off x="7135761" y="567813"/>
            <a:ext cx="4689987" cy="572237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D678C0-7E06-42AD-9A9C-F258CC4938D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/>
        </p:blipFill>
        <p:spPr>
          <a:xfrm>
            <a:off x="7478218" y="914400"/>
            <a:ext cx="4005072" cy="5029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13C2955-F41F-4F84-A039-DE832523E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26" y="0"/>
            <a:ext cx="5624051" cy="81433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MENU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716255F-0DAF-427B-A724-BDECD7164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678426"/>
            <a:ext cx="6792553" cy="61795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 Orders:</a:t>
            </a:r>
          </a:p>
          <a:p>
            <a:pPr marL="457200" indent="-457200">
              <a:buAutoNum type="arabicPeriod"/>
            </a:pPr>
            <a:r>
              <a:rPr lang="en-US" sz="200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"My Order" appears for customers with orders, managed by the "Call Centre" to display details from the previous and current days, including delivery status and invoices.</a:t>
            </a:r>
          </a:p>
          <a:p>
            <a:pPr marL="0" indent="0">
              <a:buNone/>
            </a:pPr>
            <a:r>
              <a:rPr lang="en-US" sz="20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Live chat:</a:t>
            </a:r>
          </a:p>
          <a:p>
            <a:pPr marL="0" indent="0">
              <a:buNone/>
            </a:pPr>
            <a:r>
              <a:rPr lang="en-US" sz="200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	"Live chat" is displayed if you want to place an order through live chat.</a:t>
            </a:r>
          </a:p>
          <a:p>
            <a:pPr marL="0" indent="0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BCB04F-8D62-4ACB-BEAA-97D1F8C1D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" t="5098" r="2023"/>
          <a:stretch/>
        </p:blipFill>
        <p:spPr>
          <a:xfrm>
            <a:off x="1344562" y="3413537"/>
            <a:ext cx="3392129" cy="3444463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Flowchart: Preparation 21">
            <a:extLst>
              <a:ext uri="{FF2B5EF4-FFF2-40B4-BE49-F238E27FC236}">
                <a16:creationId xmlns:a16="http://schemas.microsoft.com/office/drawing/2014/main" id="{27727AF1-E1CD-410A-A527-C125DBCC6F58}"/>
              </a:ext>
            </a:extLst>
          </p:cNvPr>
          <p:cNvSpPr/>
          <p:nvPr/>
        </p:nvSpPr>
        <p:spPr>
          <a:xfrm rot="21042165">
            <a:off x="5981752" y="6208853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Preparation 22">
            <a:extLst>
              <a:ext uri="{FF2B5EF4-FFF2-40B4-BE49-F238E27FC236}">
                <a16:creationId xmlns:a16="http://schemas.microsoft.com/office/drawing/2014/main" id="{47684118-FF37-4311-8369-E8843626516C}"/>
              </a:ext>
            </a:extLst>
          </p:cNvPr>
          <p:cNvSpPr/>
          <p:nvPr/>
        </p:nvSpPr>
        <p:spPr>
          <a:xfrm rot="21042165">
            <a:off x="5241403" y="5918807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Preparation 23">
            <a:extLst>
              <a:ext uri="{FF2B5EF4-FFF2-40B4-BE49-F238E27FC236}">
                <a16:creationId xmlns:a16="http://schemas.microsoft.com/office/drawing/2014/main" id="{F9F25641-059F-48BE-80CF-DDB38196EC6C}"/>
              </a:ext>
            </a:extLst>
          </p:cNvPr>
          <p:cNvSpPr/>
          <p:nvPr/>
        </p:nvSpPr>
        <p:spPr>
          <a:xfrm rot="21042165">
            <a:off x="5802598" y="5417362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36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72A0EE-75A9-4188-83AB-A68F86391EED}"/>
              </a:ext>
            </a:extLst>
          </p:cNvPr>
          <p:cNvSpPr/>
          <p:nvPr/>
        </p:nvSpPr>
        <p:spPr>
          <a:xfrm>
            <a:off x="1269823" y="6234572"/>
            <a:ext cx="6792554" cy="598793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BE395C9-A2D9-44B3-82FE-DCEEC264E423}"/>
              </a:ext>
            </a:extLst>
          </p:cNvPr>
          <p:cNvSpPr/>
          <p:nvPr/>
        </p:nvSpPr>
        <p:spPr>
          <a:xfrm rot="5400000">
            <a:off x="433988" y="-459153"/>
            <a:ext cx="6296405" cy="7186135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2F2942-D174-4601-962C-092A0ED69132}"/>
              </a:ext>
            </a:extLst>
          </p:cNvPr>
          <p:cNvSpPr/>
          <p:nvPr/>
        </p:nvSpPr>
        <p:spPr>
          <a:xfrm>
            <a:off x="4172681" y="-142162"/>
            <a:ext cx="3570857" cy="7000162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8C1B08-5D78-48A7-B568-2F01EE309538}"/>
              </a:ext>
            </a:extLst>
          </p:cNvPr>
          <p:cNvGrpSpPr/>
          <p:nvPr/>
        </p:nvGrpSpPr>
        <p:grpSpPr>
          <a:xfrm>
            <a:off x="7736453" y="0"/>
            <a:ext cx="4455546" cy="6858000"/>
            <a:chOff x="6769510" y="0"/>
            <a:chExt cx="542249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3B7C27-78D8-B5D6-327B-90D197163E86}"/>
                </a:ext>
              </a:extLst>
            </p:cNvPr>
            <p:cNvSpPr/>
            <p:nvPr/>
          </p:nvSpPr>
          <p:spPr>
            <a:xfrm>
              <a:off x="6769510" y="0"/>
              <a:ext cx="542249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AA6DB7-6AE6-476A-8728-C59F11D2322C}"/>
                </a:ext>
              </a:extLst>
            </p:cNvPr>
            <p:cNvSpPr/>
            <p:nvPr/>
          </p:nvSpPr>
          <p:spPr>
            <a:xfrm>
              <a:off x="6904991" y="103239"/>
              <a:ext cx="5116657" cy="665152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13C2955-F41F-4F84-A039-DE832523E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455" y="24635"/>
            <a:ext cx="3021024" cy="81433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MENU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41C6FFA-CFE2-4C61-83BB-74CB12FF8A3B}"/>
              </a:ext>
            </a:extLst>
          </p:cNvPr>
          <p:cNvGrpSpPr/>
          <p:nvPr/>
        </p:nvGrpSpPr>
        <p:grpSpPr>
          <a:xfrm>
            <a:off x="-7259" y="24635"/>
            <a:ext cx="4271063" cy="6858000"/>
            <a:chOff x="6769510" y="0"/>
            <a:chExt cx="542249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FD3BE8-ADF5-4EC8-B95F-EA60A9B7A256}"/>
                </a:ext>
              </a:extLst>
            </p:cNvPr>
            <p:cNvSpPr/>
            <p:nvPr/>
          </p:nvSpPr>
          <p:spPr>
            <a:xfrm>
              <a:off x="6769510" y="0"/>
              <a:ext cx="542249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1A1775-FC69-4DCB-BFE9-7F2B0FAA9640}"/>
                </a:ext>
              </a:extLst>
            </p:cNvPr>
            <p:cNvSpPr/>
            <p:nvPr/>
          </p:nvSpPr>
          <p:spPr>
            <a:xfrm>
              <a:off x="6904991" y="103239"/>
              <a:ext cx="5116657" cy="665152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67D8F7C-25E4-4D56-A2EB-EF70DC22834D}"/>
              </a:ext>
            </a:extLst>
          </p:cNvPr>
          <p:cNvSpPr txBox="1"/>
          <p:nvPr/>
        </p:nvSpPr>
        <p:spPr>
          <a:xfrm>
            <a:off x="4306860" y="1283110"/>
            <a:ext cx="33674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About:</a:t>
            </a:r>
          </a:p>
          <a:p>
            <a:r>
              <a:rPr lang="en-US" sz="200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	'About' displays information about "QnQ HEALTHCARE," including our "VISION AND MISSION."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C2A35D-898C-4968-9676-609009BBD5DA}"/>
              </a:ext>
            </a:extLst>
          </p:cNvPr>
          <p:cNvSpPr txBox="1"/>
          <p:nvPr/>
        </p:nvSpPr>
        <p:spPr>
          <a:xfrm>
            <a:off x="4295036" y="3663699"/>
            <a:ext cx="3367456" cy="161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Contact:</a:t>
            </a:r>
            <a:endParaRPr lang="en-US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'CONTACT' displays our contact number and address.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C4ADFA9-9148-4486-A569-F21DC40DE04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1" r="1942" b="16991"/>
          <a:stretch/>
        </p:blipFill>
        <p:spPr bwMode="auto">
          <a:xfrm>
            <a:off x="166800" y="253235"/>
            <a:ext cx="3931920" cy="64008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2E6733-41D6-4E7F-9B58-454DFABE73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939" y="228600"/>
            <a:ext cx="3931920" cy="6400800"/>
          </a:xfrm>
          <a:prstGeom prst="rect">
            <a:avLst/>
          </a:prstGeom>
          <a:noFill/>
        </p:spPr>
      </p:pic>
      <p:sp>
        <p:nvSpPr>
          <p:cNvPr id="22" name="Flowchart: Preparation 21">
            <a:extLst>
              <a:ext uri="{FF2B5EF4-FFF2-40B4-BE49-F238E27FC236}">
                <a16:creationId xmlns:a16="http://schemas.microsoft.com/office/drawing/2014/main" id="{27727AF1-E1CD-410A-A527-C125DBCC6F58}"/>
              </a:ext>
            </a:extLst>
          </p:cNvPr>
          <p:cNvSpPr/>
          <p:nvPr/>
        </p:nvSpPr>
        <p:spPr>
          <a:xfrm rot="21042165">
            <a:off x="7053888" y="6143334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Preparation 22">
            <a:extLst>
              <a:ext uri="{FF2B5EF4-FFF2-40B4-BE49-F238E27FC236}">
                <a16:creationId xmlns:a16="http://schemas.microsoft.com/office/drawing/2014/main" id="{47684118-FF37-4311-8369-E8843626516C}"/>
              </a:ext>
            </a:extLst>
          </p:cNvPr>
          <p:cNvSpPr/>
          <p:nvPr/>
        </p:nvSpPr>
        <p:spPr>
          <a:xfrm rot="21042165">
            <a:off x="6313539" y="5853288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Preparation 23">
            <a:extLst>
              <a:ext uri="{FF2B5EF4-FFF2-40B4-BE49-F238E27FC236}">
                <a16:creationId xmlns:a16="http://schemas.microsoft.com/office/drawing/2014/main" id="{F9F25641-059F-48BE-80CF-DDB38196EC6C}"/>
              </a:ext>
            </a:extLst>
          </p:cNvPr>
          <p:cNvSpPr/>
          <p:nvPr/>
        </p:nvSpPr>
        <p:spPr>
          <a:xfrm rot="21042165">
            <a:off x="6874734" y="5351843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72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1863C611-79F3-4E38-987B-C9F397BCE8DA}"/>
              </a:ext>
            </a:extLst>
          </p:cNvPr>
          <p:cNvSpPr/>
          <p:nvPr/>
        </p:nvSpPr>
        <p:spPr>
          <a:xfrm rot="5400000">
            <a:off x="527771" y="-524362"/>
            <a:ext cx="6267830" cy="7345127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C746CB-C495-4435-8E4C-74BB45982A27}"/>
              </a:ext>
            </a:extLst>
          </p:cNvPr>
          <p:cNvSpPr/>
          <p:nvPr/>
        </p:nvSpPr>
        <p:spPr>
          <a:xfrm>
            <a:off x="0" y="6324725"/>
            <a:ext cx="8276202" cy="598793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ED2A4D-650E-1462-CF22-BE0B6EF00C01}"/>
              </a:ext>
            </a:extLst>
          </p:cNvPr>
          <p:cNvSpPr/>
          <p:nvPr/>
        </p:nvSpPr>
        <p:spPr>
          <a:xfrm>
            <a:off x="-10878" y="-14288"/>
            <a:ext cx="8287080" cy="6937805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655B01-5107-65C8-D953-900ACDE98F46}"/>
              </a:ext>
            </a:extLst>
          </p:cNvPr>
          <p:cNvSpPr/>
          <p:nvPr/>
        </p:nvSpPr>
        <p:spPr>
          <a:xfrm>
            <a:off x="8276202" y="-1"/>
            <a:ext cx="3915797" cy="692351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8DCD3B-3C7E-B69E-FCA8-F81FC3B8C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" b="208"/>
          <a:stretch/>
        </p:blipFill>
        <p:spPr>
          <a:xfrm>
            <a:off x="5289647" y="28575"/>
            <a:ext cx="6858000" cy="6829425"/>
          </a:xfrm>
          <a:custGeom>
            <a:avLst/>
            <a:gdLst>
              <a:gd name="connsiteX0" fmla="*/ 2992851 w 6858000"/>
              <a:gd name="connsiteY0" fmla="*/ 0 h 6829425"/>
              <a:gd name="connsiteX1" fmla="*/ 3865149 w 6858000"/>
              <a:gd name="connsiteY1" fmla="*/ 0 h 6829425"/>
              <a:gd name="connsiteX2" fmla="*/ 3951203 w 6858000"/>
              <a:gd name="connsiteY2" fmla="*/ 10935 h 6829425"/>
              <a:gd name="connsiteX3" fmla="*/ 6858000 w 6858000"/>
              <a:gd name="connsiteY3" fmla="*/ 3400425 h 6829425"/>
              <a:gd name="connsiteX4" fmla="*/ 3429000 w 6858000"/>
              <a:gd name="connsiteY4" fmla="*/ 6829425 h 6829425"/>
              <a:gd name="connsiteX5" fmla="*/ 0 w 6858000"/>
              <a:gd name="connsiteY5" fmla="*/ 3400425 h 6829425"/>
              <a:gd name="connsiteX6" fmla="*/ 2906798 w 6858000"/>
              <a:gd name="connsiteY6" fmla="*/ 10935 h 682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29425">
                <a:moveTo>
                  <a:pt x="2992851" y="0"/>
                </a:moveTo>
                <a:lnTo>
                  <a:pt x="3865149" y="0"/>
                </a:lnTo>
                <a:lnTo>
                  <a:pt x="3951203" y="10935"/>
                </a:lnTo>
                <a:cubicBezTo>
                  <a:pt x="5597144" y="262430"/>
                  <a:pt x="6858000" y="1684183"/>
                  <a:pt x="6858000" y="3400425"/>
                </a:cubicBezTo>
                <a:cubicBezTo>
                  <a:pt x="6858000" y="5294209"/>
                  <a:pt x="5322784" y="6829425"/>
                  <a:pt x="3429000" y="6829425"/>
                </a:cubicBezTo>
                <a:cubicBezTo>
                  <a:pt x="1535216" y="6829425"/>
                  <a:pt x="0" y="5294209"/>
                  <a:pt x="0" y="3400425"/>
                </a:cubicBezTo>
                <a:cubicBezTo>
                  <a:pt x="0" y="1684183"/>
                  <a:pt x="1260857" y="262430"/>
                  <a:pt x="2906798" y="10935"/>
                </a:cubicBezTo>
                <a:close/>
              </a:path>
            </a:pathLst>
          </a:cu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sp>
        <p:nvSpPr>
          <p:cNvPr id="18" name="Flowchart: Preparation 17">
            <a:extLst>
              <a:ext uri="{FF2B5EF4-FFF2-40B4-BE49-F238E27FC236}">
                <a16:creationId xmlns:a16="http://schemas.microsoft.com/office/drawing/2014/main" id="{2193EE19-9E8C-4745-8196-51E68D80BBD6}"/>
              </a:ext>
            </a:extLst>
          </p:cNvPr>
          <p:cNvSpPr/>
          <p:nvPr/>
        </p:nvSpPr>
        <p:spPr>
          <a:xfrm rot="21042165">
            <a:off x="5599265" y="6114759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Preparation 18">
            <a:extLst>
              <a:ext uri="{FF2B5EF4-FFF2-40B4-BE49-F238E27FC236}">
                <a16:creationId xmlns:a16="http://schemas.microsoft.com/office/drawing/2014/main" id="{611A78E4-F094-420C-9B54-CC0DCA99ED02}"/>
              </a:ext>
            </a:extLst>
          </p:cNvPr>
          <p:cNvSpPr/>
          <p:nvPr/>
        </p:nvSpPr>
        <p:spPr>
          <a:xfrm rot="21042165">
            <a:off x="4858916" y="5824713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Preparation 19">
            <a:extLst>
              <a:ext uri="{FF2B5EF4-FFF2-40B4-BE49-F238E27FC236}">
                <a16:creationId xmlns:a16="http://schemas.microsoft.com/office/drawing/2014/main" id="{4083827C-704E-4D7A-AFEE-AEFDC49B8177}"/>
              </a:ext>
            </a:extLst>
          </p:cNvPr>
          <p:cNvSpPr/>
          <p:nvPr/>
        </p:nvSpPr>
        <p:spPr>
          <a:xfrm rot="21042165">
            <a:off x="134815" y="69681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Preparation 20">
            <a:extLst>
              <a:ext uri="{FF2B5EF4-FFF2-40B4-BE49-F238E27FC236}">
                <a16:creationId xmlns:a16="http://schemas.microsoft.com/office/drawing/2014/main" id="{29C3DEB6-52E4-412C-89B8-C94044AB2499}"/>
              </a:ext>
            </a:extLst>
          </p:cNvPr>
          <p:cNvSpPr/>
          <p:nvPr/>
        </p:nvSpPr>
        <p:spPr>
          <a:xfrm rot="21042165">
            <a:off x="267550" y="839741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Preparation 21">
            <a:extLst>
              <a:ext uri="{FF2B5EF4-FFF2-40B4-BE49-F238E27FC236}">
                <a16:creationId xmlns:a16="http://schemas.microsoft.com/office/drawing/2014/main" id="{E2FE4423-7A9A-4CAE-9831-56F462E671CC}"/>
              </a:ext>
            </a:extLst>
          </p:cNvPr>
          <p:cNvSpPr/>
          <p:nvPr/>
        </p:nvSpPr>
        <p:spPr>
          <a:xfrm rot="21042165">
            <a:off x="892108" y="361972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Preparation 22">
            <a:extLst>
              <a:ext uri="{FF2B5EF4-FFF2-40B4-BE49-F238E27FC236}">
                <a16:creationId xmlns:a16="http://schemas.microsoft.com/office/drawing/2014/main" id="{E1EA7F26-649B-4C24-9202-36A984C83210}"/>
              </a:ext>
            </a:extLst>
          </p:cNvPr>
          <p:cNvSpPr/>
          <p:nvPr/>
        </p:nvSpPr>
        <p:spPr>
          <a:xfrm rot="21042165">
            <a:off x="5420111" y="5323268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083982-46A2-4F5F-94E2-5482E7BBE8D0}"/>
              </a:ext>
            </a:extLst>
          </p:cNvPr>
          <p:cNvGrpSpPr/>
          <p:nvPr/>
        </p:nvGrpSpPr>
        <p:grpSpPr>
          <a:xfrm>
            <a:off x="504494" y="2451752"/>
            <a:ext cx="4616246" cy="2197509"/>
            <a:chOff x="504494" y="2451752"/>
            <a:chExt cx="4616246" cy="219750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A0B1B99-0B5D-4A83-AF21-018AD690730F}"/>
                </a:ext>
              </a:extLst>
            </p:cNvPr>
            <p:cNvSpPr/>
            <p:nvPr/>
          </p:nvSpPr>
          <p:spPr>
            <a:xfrm>
              <a:off x="504494" y="2451752"/>
              <a:ext cx="4616246" cy="2197509"/>
            </a:xfrm>
            <a:prstGeom prst="roundRect">
              <a:avLst/>
            </a:prstGeom>
            <a:gradFill flip="none" rotWithShape="1">
              <a:gsLst>
                <a:gs pos="0">
                  <a:srgbClr val="66CCFF">
                    <a:shade val="30000"/>
                    <a:satMod val="115000"/>
                  </a:srgbClr>
                </a:gs>
                <a:gs pos="50000">
                  <a:srgbClr val="66CCFF">
                    <a:shade val="67500"/>
                    <a:satMod val="115000"/>
                  </a:srgbClr>
                </a:gs>
                <a:gs pos="100000">
                  <a:srgbClr val="66CCFF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THANK YOU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947BC0C-E9DB-4936-9BAF-56171D666DBB}"/>
                </a:ext>
              </a:extLst>
            </p:cNvPr>
            <p:cNvSpPr/>
            <p:nvPr/>
          </p:nvSpPr>
          <p:spPr>
            <a:xfrm>
              <a:off x="650929" y="2580623"/>
              <a:ext cx="4293030" cy="1882889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5450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F9B8F44B-ED36-4E86-ACAB-613DBAA1417E}"/>
              </a:ext>
            </a:extLst>
          </p:cNvPr>
          <p:cNvSpPr/>
          <p:nvPr/>
        </p:nvSpPr>
        <p:spPr>
          <a:xfrm rot="5400000">
            <a:off x="578843" y="-659239"/>
            <a:ext cx="6296547" cy="7540350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9D9ECB-E6C7-42E2-8534-69CD1D359190}"/>
              </a:ext>
            </a:extLst>
          </p:cNvPr>
          <p:cNvSpPr/>
          <p:nvPr/>
        </p:nvSpPr>
        <p:spPr>
          <a:xfrm>
            <a:off x="25437" y="6268507"/>
            <a:ext cx="6903538" cy="598793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5FD87-DCDE-40CA-AA15-BD7197B8D8D8}"/>
              </a:ext>
            </a:extLst>
          </p:cNvPr>
          <p:cNvSpPr txBox="1"/>
          <p:nvPr/>
        </p:nvSpPr>
        <p:spPr>
          <a:xfrm>
            <a:off x="7022335" y="340928"/>
            <a:ext cx="4925089" cy="6241661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6353F6-95BA-4A19-9A6D-78F6819C2D5D}"/>
              </a:ext>
            </a:extLst>
          </p:cNvPr>
          <p:cNvSpPr/>
          <p:nvPr/>
        </p:nvSpPr>
        <p:spPr>
          <a:xfrm>
            <a:off x="-53702" y="0"/>
            <a:ext cx="6846255" cy="6858000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6646E1E-FF8E-46A8-9222-925F46835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164" y="464996"/>
            <a:ext cx="4165137" cy="97569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  <a:endParaRPr lang="en-US" sz="3600" dirty="0"/>
          </a:p>
        </p:txBody>
      </p:sp>
      <p:graphicFrame>
        <p:nvGraphicFramePr>
          <p:cNvPr id="17" name="Content Placeholder 5">
            <a:extLst>
              <a:ext uri="{FF2B5EF4-FFF2-40B4-BE49-F238E27FC236}">
                <a16:creationId xmlns:a16="http://schemas.microsoft.com/office/drawing/2014/main" id="{3A8755A6-7391-4B7E-BABA-9A0D64318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978339"/>
              </p:ext>
            </p:extLst>
          </p:nvPr>
        </p:nvGraphicFramePr>
        <p:xfrm>
          <a:off x="689638" y="1636508"/>
          <a:ext cx="5700093" cy="4475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Flowchart: Preparation 19">
            <a:extLst>
              <a:ext uri="{FF2B5EF4-FFF2-40B4-BE49-F238E27FC236}">
                <a16:creationId xmlns:a16="http://schemas.microsoft.com/office/drawing/2014/main" id="{3DC4CC57-060C-4AC1-8D04-AECC9B754478}"/>
              </a:ext>
            </a:extLst>
          </p:cNvPr>
          <p:cNvSpPr/>
          <p:nvPr/>
        </p:nvSpPr>
        <p:spPr>
          <a:xfrm rot="21042165">
            <a:off x="134815" y="69681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Preparation 20">
            <a:extLst>
              <a:ext uri="{FF2B5EF4-FFF2-40B4-BE49-F238E27FC236}">
                <a16:creationId xmlns:a16="http://schemas.microsoft.com/office/drawing/2014/main" id="{51093C1C-D2CE-49B8-94A0-A9083463158A}"/>
              </a:ext>
            </a:extLst>
          </p:cNvPr>
          <p:cNvSpPr/>
          <p:nvPr/>
        </p:nvSpPr>
        <p:spPr>
          <a:xfrm rot="21042165">
            <a:off x="267550" y="839741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Preparation 21">
            <a:extLst>
              <a:ext uri="{FF2B5EF4-FFF2-40B4-BE49-F238E27FC236}">
                <a16:creationId xmlns:a16="http://schemas.microsoft.com/office/drawing/2014/main" id="{7090DFA1-9DA0-407B-9246-BE9C5D75D20D}"/>
              </a:ext>
            </a:extLst>
          </p:cNvPr>
          <p:cNvSpPr/>
          <p:nvPr/>
        </p:nvSpPr>
        <p:spPr>
          <a:xfrm rot="21042165">
            <a:off x="892108" y="361972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4126DB2-B5C7-4885-BDEB-6EE942D353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640" y="1693357"/>
            <a:ext cx="731520" cy="7315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ED68A8-59AE-4E05-9C49-0E716E9E11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2640" y="2637987"/>
            <a:ext cx="731520" cy="7315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2927FF9-AA42-46C4-86FB-71AD96C5841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0099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3055" y="3504365"/>
            <a:ext cx="822960" cy="8229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3A99422-51B0-4B59-A87A-5AFC35A3FB1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A9251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362640" y="4390332"/>
            <a:ext cx="731520" cy="7315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0FE5370-A981-424E-B6FF-AE5837EFF77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CC009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323055" y="5290354"/>
            <a:ext cx="822960" cy="82296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0D48276-7C42-47CC-8BC0-BE633641BAD7}"/>
              </a:ext>
            </a:extLst>
          </p:cNvPr>
          <p:cNvGrpSpPr/>
          <p:nvPr/>
        </p:nvGrpSpPr>
        <p:grpSpPr>
          <a:xfrm>
            <a:off x="6741680" y="0"/>
            <a:ext cx="5450320" cy="6923518"/>
            <a:chOff x="6741680" y="0"/>
            <a:chExt cx="5450320" cy="692351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D1FBDE8-5C12-4406-8244-B1F678BC773E}"/>
                </a:ext>
              </a:extLst>
            </p:cNvPr>
            <p:cNvGrpSpPr/>
            <p:nvPr/>
          </p:nvGrpSpPr>
          <p:grpSpPr>
            <a:xfrm>
              <a:off x="6741680" y="0"/>
              <a:ext cx="5450320" cy="6923518"/>
              <a:chOff x="6741680" y="0"/>
              <a:chExt cx="5450320" cy="692351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E08C70-DF31-487E-8843-DAF3E912C489}"/>
                  </a:ext>
                </a:extLst>
              </p:cNvPr>
              <p:cNvSpPr/>
              <p:nvPr/>
            </p:nvSpPr>
            <p:spPr>
              <a:xfrm>
                <a:off x="6741680" y="0"/>
                <a:ext cx="5450320" cy="6923518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39B4E41-2853-4318-8F19-08CD479E1817}"/>
                  </a:ext>
                </a:extLst>
              </p:cNvPr>
              <p:cNvSpPr/>
              <p:nvPr/>
            </p:nvSpPr>
            <p:spPr>
              <a:xfrm>
                <a:off x="7116269" y="383535"/>
                <a:ext cx="4752016" cy="6241661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85111C-C7F1-4985-AD65-A7A29DB02FBA}"/>
                </a:ext>
              </a:extLst>
            </p:cNvPr>
            <p:cNvPicPr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97290" y="989765"/>
              <a:ext cx="4005072" cy="502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447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EBEF2311-84F2-46DB-8199-10B52C7A7B24}"/>
              </a:ext>
            </a:extLst>
          </p:cNvPr>
          <p:cNvSpPr/>
          <p:nvPr/>
        </p:nvSpPr>
        <p:spPr>
          <a:xfrm rot="5400000">
            <a:off x="433988" y="-459153"/>
            <a:ext cx="6296405" cy="7186135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77F39A-E2A2-44F3-BB8B-29F47ABAFD2C}"/>
              </a:ext>
            </a:extLst>
          </p:cNvPr>
          <p:cNvSpPr/>
          <p:nvPr/>
        </p:nvSpPr>
        <p:spPr>
          <a:xfrm>
            <a:off x="0" y="6324725"/>
            <a:ext cx="6792554" cy="598793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6353F6-95BA-4A19-9A6D-78F6819C2D5D}"/>
              </a:ext>
            </a:extLst>
          </p:cNvPr>
          <p:cNvSpPr/>
          <p:nvPr/>
        </p:nvSpPr>
        <p:spPr>
          <a:xfrm>
            <a:off x="0" y="0"/>
            <a:ext cx="6741679" cy="6923518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5FD87-DCDE-40CA-AA15-BD7197B8D8D8}"/>
              </a:ext>
            </a:extLst>
          </p:cNvPr>
          <p:cNvSpPr txBox="1"/>
          <p:nvPr/>
        </p:nvSpPr>
        <p:spPr>
          <a:xfrm>
            <a:off x="7022335" y="340928"/>
            <a:ext cx="4925089" cy="6241661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6646E1E-FF8E-46A8-9222-925F46835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093" y="292157"/>
            <a:ext cx="4852801" cy="9213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HOW TO INSTALL THE APP</a:t>
            </a:r>
            <a:endParaRPr lang="en-US" sz="3600" dirty="0"/>
          </a:p>
        </p:txBody>
      </p:sp>
      <p:sp>
        <p:nvSpPr>
          <p:cNvPr id="20" name="Flowchart: Preparation 19">
            <a:extLst>
              <a:ext uri="{FF2B5EF4-FFF2-40B4-BE49-F238E27FC236}">
                <a16:creationId xmlns:a16="http://schemas.microsoft.com/office/drawing/2014/main" id="{3DC4CC57-060C-4AC1-8D04-AECC9B754478}"/>
              </a:ext>
            </a:extLst>
          </p:cNvPr>
          <p:cNvSpPr/>
          <p:nvPr/>
        </p:nvSpPr>
        <p:spPr>
          <a:xfrm rot="21042165">
            <a:off x="134815" y="69681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Preparation 20">
            <a:extLst>
              <a:ext uri="{FF2B5EF4-FFF2-40B4-BE49-F238E27FC236}">
                <a16:creationId xmlns:a16="http://schemas.microsoft.com/office/drawing/2014/main" id="{51093C1C-D2CE-49B8-94A0-A9083463158A}"/>
              </a:ext>
            </a:extLst>
          </p:cNvPr>
          <p:cNvSpPr/>
          <p:nvPr/>
        </p:nvSpPr>
        <p:spPr>
          <a:xfrm rot="21042165">
            <a:off x="267550" y="839741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Preparation 21">
            <a:extLst>
              <a:ext uri="{FF2B5EF4-FFF2-40B4-BE49-F238E27FC236}">
                <a16:creationId xmlns:a16="http://schemas.microsoft.com/office/drawing/2014/main" id="{7090DFA1-9DA0-407B-9246-BE9C5D75D20D}"/>
              </a:ext>
            </a:extLst>
          </p:cNvPr>
          <p:cNvSpPr/>
          <p:nvPr/>
        </p:nvSpPr>
        <p:spPr>
          <a:xfrm rot="21042165">
            <a:off x="892108" y="361972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0D48276-7C42-47CC-8BC0-BE633641BAD7}"/>
              </a:ext>
            </a:extLst>
          </p:cNvPr>
          <p:cNvGrpSpPr/>
          <p:nvPr/>
        </p:nvGrpSpPr>
        <p:grpSpPr>
          <a:xfrm>
            <a:off x="6741680" y="0"/>
            <a:ext cx="5450320" cy="6923518"/>
            <a:chOff x="6741680" y="0"/>
            <a:chExt cx="5450320" cy="692351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D1FBDE8-5C12-4406-8244-B1F678BC773E}"/>
                </a:ext>
              </a:extLst>
            </p:cNvPr>
            <p:cNvGrpSpPr/>
            <p:nvPr/>
          </p:nvGrpSpPr>
          <p:grpSpPr>
            <a:xfrm>
              <a:off x="6741680" y="0"/>
              <a:ext cx="5450320" cy="6923518"/>
              <a:chOff x="6741680" y="0"/>
              <a:chExt cx="5450320" cy="692351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E08C70-DF31-487E-8843-DAF3E912C489}"/>
                  </a:ext>
                </a:extLst>
              </p:cNvPr>
              <p:cNvSpPr/>
              <p:nvPr/>
            </p:nvSpPr>
            <p:spPr>
              <a:xfrm>
                <a:off x="6741680" y="0"/>
                <a:ext cx="5450320" cy="6923518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39B4E41-2853-4318-8F19-08CD479E1817}"/>
                  </a:ext>
                </a:extLst>
              </p:cNvPr>
              <p:cNvSpPr/>
              <p:nvPr/>
            </p:nvSpPr>
            <p:spPr>
              <a:xfrm>
                <a:off x="7116269" y="383535"/>
                <a:ext cx="4752016" cy="6241661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85111C-C7F1-4985-AD65-A7A29DB02FBA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98973" y="989765"/>
              <a:ext cx="4005072" cy="50292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7FA91-090B-4B05-92C7-0614209C9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" y="1554407"/>
            <a:ext cx="6739248" cy="5383398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the Google Play Store.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 for "QnQ Healthcare" in the Google Play Store.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 the app on your device.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948771F-244E-46D0-96C1-765D58DF0A9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4" b="51594"/>
          <a:stretch/>
        </p:blipFill>
        <p:spPr bwMode="auto">
          <a:xfrm>
            <a:off x="1261787" y="3241916"/>
            <a:ext cx="3931920" cy="338328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7329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98584AFD-0C31-41F8-AC5E-DF19591BE677}"/>
              </a:ext>
            </a:extLst>
          </p:cNvPr>
          <p:cNvSpPr/>
          <p:nvPr/>
        </p:nvSpPr>
        <p:spPr>
          <a:xfrm rot="5400000">
            <a:off x="433988" y="-459153"/>
            <a:ext cx="6296405" cy="7186135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6653EB-9695-410B-B13E-02803DD4858C}"/>
              </a:ext>
            </a:extLst>
          </p:cNvPr>
          <p:cNvSpPr/>
          <p:nvPr/>
        </p:nvSpPr>
        <p:spPr>
          <a:xfrm>
            <a:off x="0" y="6324725"/>
            <a:ext cx="6792554" cy="598793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5FD87-DCDE-40CA-AA15-BD7197B8D8D8}"/>
              </a:ext>
            </a:extLst>
          </p:cNvPr>
          <p:cNvSpPr txBox="1"/>
          <p:nvPr/>
        </p:nvSpPr>
        <p:spPr>
          <a:xfrm>
            <a:off x="7022335" y="340928"/>
            <a:ext cx="4925089" cy="6241661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6353F6-95BA-4A19-9A6D-78F6819C2D5D}"/>
              </a:ext>
            </a:extLst>
          </p:cNvPr>
          <p:cNvSpPr/>
          <p:nvPr/>
        </p:nvSpPr>
        <p:spPr>
          <a:xfrm>
            <a:off x="0" y="0"/>
            <a:ext cx="6741680" cy="6923518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6646E1E-FF8E-46A8-9222-925F46835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093" y="292157"/>
            <a:ext cx="4852801" cy="9213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HOW TO INSTALL THE APP</a:t>
            </a:r>
            <a:endParaRPr lang="en-US" sz="3600" dirty="0"/>
          </a:p>
        </p:txBody>
      </p:sp>
      <p:sp>
        <p:nvSpPr>
          <p:cNvPr id="20" name="Flowchart: Preparation 19">
            <a:extLst>
              <a:ext uri="{FF2B5EF4-FFF2-40B4-BE49-F238E27FC236}">
                <a16:creationId xmlns:a16="http://schemas.microsoft.com/office/drawing/2014/main" id="{3DC4CC57-060C-4AC1-8D04-AECC9B754478}"/>
              </a:ext>
            </a:extLst>
          </p:cNvPr>
          <p:cNvSpPr/>
          <p:nvPr/>
        </p:nvSpPr>
        <p:spPr>
          <a:xfrm rot="21042165">
            <a:off x="134815" y="69681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Preparation 20">
            <a:extLst>
              <a:ext uri="{FF2B5EF4-FFF2-40B4-BE49-F238E27FC236}">
                <a16:creationId xmlns:a16="http://schemas.microsoft.com/office/drawing/2014/main" id="{51093C1C-D2CE-49B8-94A0-A9083463158A}"/>
              </a:ext>
            </a:extLst>
          </p:cNvPr>
          <p:cNvSpPr/>
          <p:nvPr/>
        </p:nvSpPr>
        <p:spPr>
          <a:xfrm rot="21042165">
            <a:off x="267550" y="839741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Preparation 21">
            <a:extLst>
              <a:ext uri="{FF2B5EF4-FFF2-40B4-BE49-F238E27FC236}">
                <a16:creationId xmlns:a16="http://schemas.microsoft.com/office/drawing/2014/main" id="{7090DFA1-9DA0-407B-9246-BE9C5D75D20D}"/>
              </a:ext>
            </a:extLst>
          </p:cNvPr>
          <p:cNvSpPr/>
          <p:nvPr/>
        </p:nvSpPr>
        <p:spPr>
          <a:xfrm rot="21042165">
            <a:off x="892108" y="361972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1FBDE8-5C12-4406-8244-B1F678BC773E}"/>
              </a:ext>
            </a:extLst>
          </p:cNvPr>
          <p:cNvGrpSpPr/>
          <p:nvPr/>
        </p:nvGrpSpPr>
        <p:grpSpPr>
          <a:xfrm>
            <a:off x="6741680" y="0"/>
            <a:ext cx="5450320" cy="6923518"/>
            <a:chOff x="6741680" y="0"/>
            <a:chExt cx="5450320" cy="692351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E08C70-DF31-487E-8843-DAF3E912C489}"/>
                </a:ext>
              </a:extLst>
            </p:cNvPr>
            <p:cNvSpPr/>
            <p:nvPr/>
          </p:nvSpPr>
          <p:spPr>
            <a:xfrm>
              <a:off x="6741680" y="0"/>
              <a:ext cx="5450320" cy="69235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39B4E41-2853-4318-8F19-08CD479E1817}"/>
                </a:ext>
              </a:extLst>
            </p:cNvPr>
            <p:cNvSpPr/>
            <p:nvPr/>
          </p:nvSpPr>
          <p:spPr>
            <a:xfrm>
              <a:off x="7116269" y="383535"/>
              <a:ext cx="4752016" cy="624166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7FA91-090B-4B05-92C7-0614209C9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" y="1983569"/>
            <a:ext cx="6739248" cy="4567853"/>
          </a:xfrm>
        </p:spPr>
        <p:txBody>
          <a:bodyPr>
            <a:normAutofit/>
          </a:bodyPr>
          <a:lstStyle/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Access the app on your mobile or other devices after installation.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BDA3DF-2AB7-4AA2-81E5-99AA4CF7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03" y="3379926"/>
            <a:ext cx="4322439" cy="1944793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91FE3E-D794-40B3-8F4C-664E0EBC15E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2" r="21322"/>
          <a:stretch/>
        </p:blipFill>
        <p:spPr>
          <a:xfrm>
            <a:off x="7498973" y="989765"/>
            <a:ext cx="4005072" cy="5029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670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8B1C9933-EC48-44FB-9BF9-4104448F66F4}"/>
              </a:ext>
            </a:extLst>
          </p:cNvPr>
          <p:cNvSpPr/>
          <p:nvPr/>
        </p:nvSpPr>
        <p:spPr>
          <a:xfrm rot="10800000">
            <a:off x="5522526" y="29034"/>
            <a:ext cx="6648142" cy="6276589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4E7F3D-6C5F-416C-BADA-2B6371384EB6}"/>
              </a:ext>
            </a:extLst>
          </p:cNvPr>
          <p:cNvSpPr/>
          <p:nvPr/>
        </p:nvSpPr>
        <p:spPr>
          <a:xfrm>
            <a:off x="5387946" y="6305623"/>
            <a:ext cx="6792554" cy="598793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5FD87-DCDE-40CA-AA15-BD7197B8D8D8}"/>
              </a:ext>
            </a:extLst>
          </p:cNvPr>
          <p:cNvSpPr txBox="1"/>
          <p:nvPr/>
        </p:nvSpPr>
        <p:spPr>
          <a:xfrm>
            <a:off x="7022335" y="340928"/>
            <a:ext cx="4925089" cy="6241661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6353F6-95BA-4A19-9A6D-78F6819C2D5D}"/>
              </a:ext>
            </a:extLst>
          </p:cNvPr>
          <p:cNvSpPr/>
          <p:nvPr/>
        </p:nvSpPr>
        <p:spPr>
          <a:xfrm>
            <a:off x="5495308" y="-4069"/>
            <a:ext cx="6741680" cy="6923518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6646E1E-FF8E-46A8-9222-925F46835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8931" y="336637"/>
            <a:ext cx="4852801" cy="921352"/>
          </a:xfrm>
        </p:spPr>
        <p:txBody>
          <a:bodyPr>
            <a:normAutofit/>
          </a:bodyPr>
          <a:lstStyle/>
          <a:p>
            <a:pPr algn="ctr"/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HOW TO SIGN-IN</a:t>
            </a:r>
            <a:endParaRPr lang="en-US" sz="3600" dirty="0"/>
          </a:p>
        </p:txBody>
      </p:sp>
      <p:sp>
        <p:nvSpPr>
          <p:cNvPr id="20" name="Flowchart: Preparation 19">
            <a:extLst>
              <a:ext uri="{FF2B5EF4-FFF2-40B4-BE49-F238E27FC236}">
                <a16:creationId xmlns:a16="http://schemas.microsoft.com/office/drawing/2014/main" id="{3DC4CC57-060C-4AC1-8D04-AECC9B754478}"/>
              </a:ext>
            </a:extLst>
          </p:cNvPr>
          <p:cNvSpPr/>
          <p:nvPr/>
        </p:nvSpPr>
        <p:spPr>
          <a:xfrm rot="232258">
            <a:off x="11447281" y="-17422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Preparation 20">
            <a:extLst>
              <a:ext uri="{FF2B5EF4-FFF2-40B4-BE49-F238E27FC236}">
                <a16:creationId xmlns:a16="http://schemas.microsoft.com/office/drawing/2014/main" id="{51093C1C-D2CE-49B8-94A0-A9083463158A}"/>
              </a:ext>
            </a:extLst>
          </p:cNvPr>
          <p:cNvSpPr/>
          <p:nvPr/>
        </p:nvSpPr>
        <p:spPr>
          <a:xfrm rot="157854">
            <a:off x="11426399" y="764555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Preparation 21">
            <a:extLst>
              <a:ext uri="{FF2B5EF4-FFF2-40B4-BE49-F238E27FC236}">
                <a16:creationId xmlns:a16="http://schemas.microsoft.com/office/drawing/2014/main" id="{7090DFA1-9DA0-407B-9246-BE9C5D75D20D}"/>
              </a:ext>
            </a:extLst>
          </p:cNvPr>
          <p:cNvSpPr/>
          <p:nvPr/>
        </p:nvSpPr>
        <p:spPr>
          <a:xfrm>
            <a:off x="10754319" y="371146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7FA91-090B-4B05-92C7-0614209C9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1652" y="1478007"/>
            <a:ext cx="6563849" cy="51348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Open the 'QNQ Healthcare' app.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Navigate to the menu bar.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Locate the 'Sign-In' button.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Click the 'Sign-In' button to access the sign-in panel.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C6A12A-BF61-40BC-A70B-65358086FE13}"/>
              </a:ext>
            </a:extLst>
          </p:cNvPr>
          <p:cNvGrpSpPr/>
          <p:nvPr/>
        </p:nvGrpSpPr>
        <p:grpSpPr>
          <a:xfrm>
            <a:off x="21332" y="29035"/>
            <a:ext cx="5450320" cy="6923518"/>
            <a:chOff x="21332" y="29035"/>
            <a:chExt cx="5450320" cy="692351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D1FBDE8-5C12-4406-8244-B1F678BC773E}"/>
                </a:ext>
              </a:extLst>
            </p:cNvPr>
            <p:cNvGrpSpPr/>
            <p:nvPr/>
          </p:nvGrpSpPr>
          <p:grpSpPr>
            <a:xfrm>
              <a:off x="21332" y="29035"/>
              <a:ext cx="5450320" cy="6923518"/>
              <a:chOff x="6741680" y="0"/>
              <a:chExt cx="5450320" cy="692351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E08C70-DF31-487E-8843-DAF3E912C489}"/>
                  </a:ext>
                </a:extLst>
              </p:cNvPr>
              <p:cNvSpPr/>
              <p:nvPr/>
            </p:nvSpPr>
            <p:spPr>
              <a:xfrm>
                <a:off x="6741680" y="0"/>
                <a:ext cx="5450320" cy="6923518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39B4E41-2853-4318-8F19-08CD479E1817}"/>
                  </a:ext>
                </a:extLst>
              </p:cNvPr>
              <p:cNvSpPr/>
              <p:nvPr/>
            </p:nvSpPr>
            <p:spPr>
              <a:xfrm>
                <a:off x="7116269" y="383535"/>
                <a:ext cx="4752016" cy="6241661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91FE3E-D794-40B3-8F4C-664E0EBC15EA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31" r="15631"/>
            <a:stretch/>
          </p:blipFill>
          <p:spPr>
            <a:xfrm>
              <a:off x="794112" y="1018800"/>
              <a:ext cx="4005072" cy="50292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D41B7F4-B400-4E85-AA09-15B9B45409B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8" b="85225"/>
          <a:stretch/>
        </p:blipFill>
        <p:spPr bwMode="auto">
          <a:xfrm>
            <a:off x="6485596" y="2528083"/>
            <a:ext cx="2743200" cy="810260"/>
          </a:xfrm>
          <a:prstGeom prst="rect">
            <a:avLst/>
          </a:prstGeom>
          <a:noFill/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8ACF6389-E637-43BB-8EF2-149777BE1C29}"/>
              </a:ext>
            </a:extLst>
          </p:cNvPr>
          <p:cNvSpPr/>
          <p:nvPr/>
        </p:nvSpPr>
        <p:spPr>
          <a:xfrm>
            <a:off x="6604716" y="2395068"/>
            <a:ext cx="180340" cy="343340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0BB971-DA49-455F-9E85-13CAF4297F2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 r="-1510" b="74309"/>
          <a:stretch/>
        </p:blipFill>
        <p:spPr bwMode="auto">
          <a:xfrm>
            <a:off x="6326211" y="4779712"/>
            <a:ext cx="3061970" cy="173736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Arrow: Left 25">
            <a:extLst>
              <a:ext uri="{FF2B5EF4-FFF2-40B4-BE49-F238E27FC236}">
                <a16:creationId xmlns:a16="http://schemas.microsoft.com/office/drawing/2014/main" id="{8F1186EF-9B7D-4B80-B44B-CB3D6F194D53}"/>
              </a:ext>
            </a:extLst>
          </p:cNvPr>
          <p:cNvSpPr/>
          <p:nvPr/>
        </p:nvSpPr>
        <p:spPr>
          <a:xfrm>
            <a:off x="7680215" y="6048000"/>
            <a:ext cx="505139" cy="220065"/>
          </a:xfrm>
          <a:prstGeom prst="lef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985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D85FFC9E-917E-420B-BF7D-191A6D543CC9}"/>
              </a:ext>
            </a:extLst>
          </p:cNvPr>
          <p:cNvSpPr/>
          <p:nvPr/>
        </p:nvSpPr>
        <p:spPr>
          <a:xfrm rot="10800000">
            <a:off x="5197375" y="-19179"/>
            <a:ext cx="6973292" cy="6383172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04F2E0-0CB2-491C-9A09-F55B3CC5F20D}"/>
              </a:ext>
            </a:extLst>
          </p:cNvPr>
          <p:cNvSpPr/>
          <p:nvPr/>
        </p:nvSpPr>
        <p:spPr>
          <a:xfrm>
            <a:off x="5415497" y="6363995"/>
            <a:ext cx="6792554" cy="598793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5FD87-DCDE-40CA-AA15-BD7197B8D8D8}"/>
              </a:ext>
            </a:extLst>
          </p:cNvPr>
          <p:cNvSpPr txBox="1"/>
          <p:nvPr/>
        </p:nvSpPr>
        <p:spPr>
          <a:xfrm>
            <a:off x="7022335" y="340928"/>
            <a:ext cx="4925089" cy="6241661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6353F6-95BA-4A19-9A6D-78F6819C2D5D}"/>
              </a:ext>
            </a:extLst>
          </p:cNvPr>
          <p:cNvSpPr/>
          <p:nvPr/>
        </p:nvSpPr>
        <p:spPr>
          <a:xfrm>
            <a:off x="5495308" y="-4069"/>
            <a:ext cx="6741680" cy="6923518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6646E1E-FF8E-46A8-9222-925F46835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8931" y="336637"/>
            <a:ext cx="4852801" cy="921352"/>
          </a:xfrm>
        </p:spPr>
        <p:txBody>
          <a:bodyPr>
            <a:normAutofit/>
          </a:bodyPr>
          <a:lstStyle/>
          <a:p>
            <a:pPr algn="ctr"/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HOW TO SIGN-IN</a:t>
            </a:r>
            <a:endParaRPr lang="en-US" sz="3600" dirty="0"/>
          </a:p>
        </p:txBody>
      </p:sp>
      <p:sp>
        <p:nvSpPr>
          <p:cNvPr id="20" name="Flowchart: Preparation 19">
            <a:extLst>
              <a:ext uri="{FF2B5EF4-FFF2-40B4-BE49-F238E27FC236}">
                <a16:creationId xmlns:a16="http://schemas.microsoft.com/office/drawing/2014/main" id="{3DC4CC57-060C-4AC1-8D04-AECC9B754478}"/>
              </a:ext>
            </a:extLst>
          </p:cNvPr>
          <p:cNvSpPr/>
          <p:nvPr/>
        </p:nvSpPr>
        <p:spPr>
          <a:xfrm rot="232258">
            <a:off x="11447281" y="-17422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Preparation 20">
            <a:extLst>
              <a:ext uri="{FF2B5EF4-FFF2-40B4-BE49-F238E27FC236}">
                <a16:creationId xmlns:a16="http://schemas.microsoft.com/office/drawing/2014/main" id="{51093C1C-D2CE-49B8-94A0-A9083463158A}"/>
              </a:ext>
            </a:extLst>
          </p:cNvPr>
          <p:cNvSpPr/>
          <p:nvPr/>
        </p:nvSpPr>
        <p:spPr>
          <a:xfrm rot="157854">
            <a:off x="11426399" y="764555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Preparation 21">
            <a:extLst>
              <a:ext uri="{FF2B5EF4-FFF2-40B4-BE49-F238E27FC236}">
                <a16:creationId xmlns:a16="http://schemas.microsoft.com/office/drawing/2014/main" id="{7090DFA1-9DA0-407B-9246-BE9C5D75D20D}"/>
              </a:ext>
            </a:extLst>
          </p:cNvPr>
          <p:cNvSpPr/>
          <p:nvPr/>
        </p:nvSpPr>
        <p:spPr>
          <a:xfrm>
            <a:off x="10754319" y="371146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7FA91-090B-4B05-92C7-0614209C9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1652" y="1478007"/>
            <a:ext cx="6736399" cy="5350958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Enter your mobile number in the provided field.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Send/get the OTP (One-Time Password).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7. After receiving the OTP, enter it in the designated space.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C6A12A-BF61-40BC-A70B-65358086FE13}"/>
              </a:ext>
            </a:extLst>
          </p:cNvPr>
          <p:cNvGrpSpPr/>
          <p:nvPr/>
        </p:nvGrpSpPr>
        <p:grpSpPr>
          <a:xfrm>
            <a:off x="21332" y="-41627"/>
            <a:ext cx="5450320" cy="6994180"/>
            <a:chOff x="21332" y="29035"/>
            <a:chExt cx="5450320" cy="692351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D1FBDE8-5C12-4406-8244-B1F678BC773E}"/>
                </a:ext>
              </a:extLst>
            </p:cNvPr>
            <p:cNvGrpSpPr/>
            <p:nvPr/>
          </p:nvGrpSpPr>
          <p:grpSpPr>
            <a:xfrm>
              <a:off x="21332" y="29035"/>
              <a:ext cx="5450320" cy="6923518"/>
              <a:chOff x="6741680" y="0"/>
              <a:chExt cx="5450320" cy="692351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E08C70-DF31-487E-8843-DAF3E912C489}"/>
                  </a:ext>
                </a:extLst>
              </p:cNvPr>
              <p:cNvSpPr/>
              <p:nvPr/>
            </p:nvSpPr>
            <p:spPr>
              <a:xfrm>
                <a:off x="6741680" y="0"/>
                <a:ext cx="5450320" cy="6923518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39B4E41-2853-4318-8F19-08CD479E1817}"/>
                  </a:ext>
                </a:extLst>
              </p:cNvPr>
              <p:cNvSpPr/>
              <p:nvPr/>
            </p:nvSpPr>
            <p:spPr>
              <a:xfrm>
                <a:off x="7116269" y="383535"/>
                <a:ext cx="4752016" cy="6241661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91FE3E-D794-40B3-8F4C-664E0EBC15EA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0" r="9190"/>
            <a:stretch/>
          </p:blipFill>
          <p:spPr>
            <a:xfrm>
              <a:off x="794112" y="1018800"/>
              <a:ext cx="4005072" cy="50292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A4788928-DDA6-4B02-8254-48319F3E3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341" y="3214418"/>
            <a:ext cx="3832909" cy="3383280"/>
          </a:xfrm>
          <a:prstGeom prst="rect">
            <a:avLst/>
          </a:prstGeom>
        </p:spPr>
      </p:pic>
      <p:sp>
        <p:nvSpPr>
          <p:cNvPr id="28" name="Arrow: Left 27">
            <a:extLst>
              <a:ext uri="{FF2B5EF4-FFF2-40B4-BE49-F238E27FC236}">
                <a16:creationId xmlns:a16="http://schemas.microsoft.com/office/drawing/2014/main" id="{7938EE58-65E0-48BE-BB35-34DF5916934D}"/>
              </a:ext>
            </a:extLst>
          </p:cNvPr>
          <p:cNvSpPr/>
          <p:nvPr/>
        </p:nvSpPr>
        <p:spPr>
          <a:xfrm>
            <a:off x="8571419" y="4751424"/>
            <a:ext cx="958108" cy="143192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Palatino Linotype" panose="02040502050505030304" pitchFamily="18" charset="0"/>
            </a:endParaRPr>
          </a:p>
        </p:txBody>
      </p:sp>
      <p:sp>
        <p:nvSpPr>
          <p:cNvPr id="29" name="Text Box 17">
            <a:extLst>
              <a:ext uri="{FF2B5EF4-FFF2-40B4-BE49-F238E27FC236}">
                <a16:creationId xmlns:a16="http://schemas.microsoft.com/office/drawing/2014/main" id="{7D196577-1008-4E30-B2C6-4A30C81A0B58}"/>
              </a:ext>
            </a:extLst>
          </p:cNvPr>
          <p:cNvSpPr txBox="1"/>
          <p:nvPr/>
        </p:nvSpPr>
        <p:spPr>
          <a:xfrm>
            <a:off x="9720941" y="4679827"/>
            <a:ext cx="254635" cy="28638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en-US" sz="16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Text Box 18">
            <a:extLst>
              <a:ext uri="{FF2B5EF4-FFF2-40B4-BE49-F238E27FC236}">
                <a16:creationId xmlns:a16="http://schemas.microsoft.com/office/drawing/2014/main" id="{42690119-4995-4751-B39A-1E81A3D89EEB}"/>
              </a:ext>
            </a:extLst>
          </p:cNvPr>
          <p:cNvSpPr txBox="1"/>
          <p:nvPr/>
        </p:nvSpPr>
        <p:spPr>
          <a:xfrm>
            <a:off x="10903340" y="5386243"/>
            <a:ext cx="818515" cy="35052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&amp; 7</a:t>
            </a:r>
            <a:endParaRPr lang="en-US" sz="16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B2850FB1-95CA-410A-8466-DE0CB2E9EA34}"/>
              </a:ext>
            </a:extLst>
          </p:cNvPr>
          <p:cNvSpPr/>
          <p:nvPr/>
        </p:nvSpPr>
        <p:spPr>
          <a:xfrm>
            <a:off x="9926206" y="5489907"/>
            <a:ext cx="958108" cy="143192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23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FC6BA59A-59C5-4E85-B623-8C79B8B7F09D}"/>
              </a:ext>
            </a:extLst>
          </p:cNvPr>
          <p:cNvSpPr/>
          <p:nvPr/>
        </p:nvSpPr>
        <p:spPr>
          <a:xfrm rot="10800000">
            <a:off x="5522525" y="29034"/>
            <a:ext cx="6657572" cy="6281261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CB8EFF-C435-476B-A1BC-F2771B0AD894}"/>
              </a:ext>
            </a:extLst>
          </p:cNvPr>
          <p:cNvSpPr/>
          <p:nvPr/>
        </p:nvSpPr>
        <p:spPr>
          <a:xfrm>
            <a:off x="5415497" y="6362316"/>
            <a:ext cx="6792554" cy="598793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5FD87-DCDE-40CA-AA15-BD7197B8D8D8}"/>
              </a:ext>
            </a:extLst>
          </p:cNvPr>
          <p:cNvSpPr txBox="1"/>
          <p:nvPr/>
        </p:nvSpPr>
        <p:spPr>
          <a:xfrm>
            <a:off x="7022335" y="340928"/>
            <a:ext cx="4925089" cy="6241661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6353F6-95BA-4A19-9A6D-78F6819C2D5D}"/>
              </a:ext>
            </a:extLst>
          </p:cNvPr>
          <p:cNvSpPr/>
          <p:nvPr/>
        </p:nvSpPr>
        <p:spPr>
          <a:xfrm>
            <a:off x="5495308" y="-4069"/>
            <a:ext cx="6741680" cy="6923518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6646E1E-FF8E-46A8-9222-925F46835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8931" y="336637"/>
            <a:ext cx="4852801" cy="921352"/>
          </a:xfrm>
        </p:spPr>
        <p:txBody>
          <a:bodyPr>
            <a:normAutofit/>
          </a:bodyPr>
          <a:lstStyle/>
          <a:p>
            <a:pPr algn="ctr"/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HOW TO SIGN-IN</a:t>
            </a:r>
            <a:endParaRPr lang="en-US" sz="3600" dirty="0"/>
          </a:p>
        </p:txBody>
      </p:sp>
      <p:sp>
        <p:nvSpPr>
          <p:cNvPr id="20" name="Flowchart: Preparation 19">
            <a:extLst>
              <a:ext uri="{FF2B5EF4-FFF2-40B4-BE49-F238E27FC236}">
                <a16:creationId xmlns:a16="http://schemas.microsoft.com/office/drawing/2014/main" id="{3DC4CC57-060C-4AC1-8D04-AECC9B754478}"/>
              </a:ext>
            </a:extLst>
          </p:cNvPr>
          <p:cNvSpPr/>
          <p:nvPr/>
        </p:nvSpPr>
        <p:spPr>
          <a:xfrm rot="232258">
            <a:off x="11447281" y="-17422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Preparation 20">
            <a:extLst>
              <a:ext uri="{FF2B5EF4-FFF2-40B4-BE49-F238E27FC236}">
                <a16:creationId xmlns:a16="http://schemas.microsoft.com/office/drawing/2014/main" id="{51093C1C-D2CE-49B8-94A0-A9083463158A}"/>
              </a:ext>
            </a:extLst>
          </p:cNvPr>
          <p:cNvSpPr/>
          <p:nvPr/>
        </p:nvSpPr>
        <p:spPr>
          <a:xfrm rot="157854">
            <a:off x="11426399" y="764555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Preparation 21">
            <a:extLst>
              <a:ext uri="{FF2B5EF4-FFF2-40B4-BE49-F238E27FC236}">
                <a16:creationId xmlns:a16="http://schemas.microsoft.com/office/drawing/2014/main" id="{7090DFA1-9DA0-407B-9246-BE9C5D75D20D}"/>
              </a:ext>
            </a:extLst>
          </p:cNvPr>
          <p:cNvSpPr/>
          <p:nvPr/>
        </p:nvSpPr>
        <p:spPr>
          <a:xfrm>
            <a:off x="10754319" y="371146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7FA91-090B-4B05-92C7-0614209C9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1652" y="1598695"/>
            <a:ext cx="6736399" cy="523027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8. Complete the sign-in process by successfully entering the verification code.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C6A12A-BF61-40BC-A70B-65358086FE13}"/>
              </a:ext>
            </a:extLst>
          </p:cNvPr>
          <p:cNvGrpSpPr/>
          <p:nvPr/>
        </p:nvGrpSpPr>
        <p:grpSpPr>
          <a:xfrm>
            <a:off x="21332" y="29035"/>
            <a:ext cx="5450320" cy="6923518"/>
            <a:chOff x="21332" y="29035"/>
            <a:chExt cx="5450320" cy="692351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D1FBDE8-5C12-4406-8244-B1F678BC773E}"/>
                </a:ext>
              </a:extLst>
            </p:cNvPr>
            <p:cNvGrpSpPr/>
            <p:nvPr/>
          </p:nvGrpSpPr>
          <p:grpSpPr>
            <a:xfrm>
              <a:off x="21332" y="29035"/>
              <a:ext cx="5450320" cy="6923518"/>
              <a:chOff x="6741680" y="0"/>
              <a:chExt cx="5450320" cy="692351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E08C70-DF31-487E-8843-DAF3E912C489}"/>
                  </a:ext>
                </a:extLst>
              </p:cNvPr>
              <p:cNvSpPr/>
              <p:nvPr/>
            </p:nvSpPr>
            <p:spPr>
              <a:xfrm>
                <a:off x="6741680" y="0"/>
                <a:ext cx="5450320" cy="6923518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39B4E41-2853-4318-8F19-08CD479E1817}"/>
                  </a:ext>
                </a:extLst>
              </p:cNvPr>
              <p:cNvSpPr/>
              <p:nvPr/>
            </p:nvSpPr>
            <p:spPr>
              <a:xfrm>
                <a:off x="7116269" y="383535"/>
                <a:ext cx="4752016" cy="6241661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91FE3E-D794-40B3-8F4C-664E0EBC15EA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3" r="12003"/>
            <a:stretch/>
          </p:blipFill>
          <p:spPr>
            <a:xfrm>
              <a:off x="794112" y="1018800"/>
              <a:ext cx="4005072" cy="50292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56042F6-70F4-43F2-9F3A-776D6EC72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368" y="2881241"/>
            <a:ext cx="5303520" cy="3047609"/>
          </a:xfrm>
          <a:prstGeom prst="rect">
            <a:avLst/>
          </a:prstGeom>
        </p:spPr>
      </p:pic>
      <p:sp>
        <p:nvSpPr>
          <p:cNvPr id="24" name="Arrow: Left 23">
            <a:extLst>
              <a:ext uri="{FF2B5EF4-FFF2-40B4-BE49-F238E27FC236}">
                <a16:creationId xmlns:a16="http://schemas.microsoft.com/office/drawing/2014/main" id="{EEF44BC1-A90E-44DC-8922-2812BAC59814}"/>
              </a:ext>
            </a:extLst>
          </p:cNvPr>
          <p:cNvSpPr/>
          <p:nvPr/>
        </p:nvSpPr>
        <p:spPr>
          <a:xfrm>
            <a:off x="8746128" y="5052478"/>
            <a:ext cx="1026948" cy="252982"/>
          </a:xfrm>
          <a:prstGeom prst="lef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119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F4DE930C-B79F-4173-980B-26E5A2CA905F}"/>
              </a:ext>
            </a:extLst>
          </p:cNvPr>
          <p:cNvSpPr/>
          <p:nvPr/>
        </p:nvSpPr>
        <p:spPr>
          <a:xfrm rot="10800000">
            <a:off x="5497017" y="0"/>
            <a:ext cx="6674874" cy="6266727"/>
          </a:xfrm>
          <a:prstGeom prst="rtTriangle">
            <a:avLst/>
          </a:prstGeom>
          <a:solidFill>
            <a:srgbClr val="33CCC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610056-84AF-4B05-AAC1-14EE62C66DA8}"/>
              </a:ext>
            </a:extLst>
          </p:cNvPr>
          <p:cNvSpPr/>
          <p:nvPr/>
        </p:nvSpPr>
        <p:spPr>
          <a:xfrm>
            <a:off x="5600997" y="6250588"/>
            <a:ext cx="6583680" cy="598793"/>
          </a:xfrm>
          <a:prstGeom prst="rect">
            <a:avLst/>
          </a:prstGeom>
          <a:gradFill flip="none" rotWithShape="1">
            <a:gsLst>
              <a:gs pos="0">
                <a:srgbClr val="33CCFF">
                  <a:shade val="30000"/>
                  <a:satMod val="115000"/>
                </a:srgbClr>
              </a:gs>
              <a:gs pos="50000">
                <a:srgbClr val="33CCFF">
                  <a:shade val="67500"/>
                  <a:satMod val="115000"/>
                </a:srgbClr>
              </a:gs>
              <a:gs pos="100000">
                <a:srgbClr val="33CCF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610C0C-CCBE-1308-84BA-74301CA562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CCFF">
              <a:alpha val="53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37D0E70-47C9-4C23-9E22-000710B7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48" y="0"/>
            <a:ext cx="5921480" cy="962230"/>
          </a:xfrm>
        </p:spPr>
        <p:txBody>
          <a:bodyPr>
            <a:noAutofit/>
          </a:bodyPr>
          <a:lstStyle/>
          <a:p>
            <a:pPr algn="ctr"/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HOW TO UPLOAD PRESCRIPTION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1259F1-D33B-4209-9B9E-5B7902959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947" y="1253330"/>
            <a:ext cx="6199240" cy="5517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Navigate to the 'Home' section.</a:t>
            </a:r>
          </a:p>
          <a:p>
            <a:pPr marL="0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Click on the 'Upload Prescription Now' button.</a:t>
            </a:r>
          </a:p>
          <a:p>
            <a:pPr marL="0" indent="0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704E20-3A91-4E75-971B-43E8D52E0CA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5" r="823" b="47359"/>
          <a:stretch/>
        </p:blipFill>
        <p:spPr bwMode="auto">
          <a:xfrm>
            <a:off x="6735484" y="2428559"/>
            <a:ext cx="3931920" cy="36576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Arrow: Left 18">
            <a:extLst>
              <a:ext uri="{FF2B5EF4-FFF2-40B4-BE49-F238E27FC236}">
                <a16:creationId xmlns:a16="http://schemas.microsoft.com/office/drawing/2014/main" id="{11DC565B-9CB2-404D-B9E0-27D5A1C9F88F}"/>
              </a:ext>
            </a:extLst>
          </p:cNvPr>
          <p:cNvSpPr/>
          <p:nvPr/>
        </p:nvSpPr>
        <p:spPr>
          <a:xfrm>
            <a:off x="9895185" y="5578098"/>
            <a:ext cx="1180465" cy="183781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Palatino Linotype" panose="0204050205050503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64CEBA-2D97-40D2-A19B-13487D3558CF}"/>
              </a:ext>
            </a:extLst>
          </p:cNvPr>
          <p:cNvGrpSpPr/>
          <p:nvPr/>
        </p:nvGrpSpPr>
        <p:grpSpPr>
          <a:xfrm>
            <a:off x="0" y="0"/>
            <a:ext cx="5619135" cy="6858000"/>
            <a:chOff x="0" y="0"/>
            <a:chExt cx="5619135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9CC2E04-685B-47B0-83FA-BA0E30CFAB72}"/>
                </a:ext>
              </a:extLst>
            </p:cNvPr>
            <p:cNvGrpSpPr/>
            <p:nvPr/>
          </p:nvGrpSpPr>
          <p:grpSpPr>
            <a:xfrm>
              <a:off x="0" y="0"/>
              <a:ext cx="5619135" cy="6858000"/>
              <a:chOff x="0" y="0"/>
              <a:chExt cx="5619135" cy="68580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18C5A9A-AB1F-A059-077A-4FC31773D6F7}"/>
                  </a:ext>
                </a:extLst>
              </p:cNvPr>
              <p:cNvSpPr/>
              <p:nvPr/>
            </p:nvSpPr>
            <p:spPr>
              <a:xfrm>
                <a:off x="0" y="0"/>
                <a:ext cx="5619135" cy="68580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8E8C07B-B65E-4463-87EF-31B8A1AD1416}"/>
                  </a:ext>
                </a:extLst>
              </p:cNvPr>
              <p:cNvSpPr/>
              <p:nvPr/>
            </p:nvSpPr>
            <p:spPr>
              <a:xfrm>
                <a:off x="464573" y="567813"/>
                <a:ext cx="4689987" cy="572237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F1155A5-5BBD-4612-BA89-C65E32D1BE30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" r="1333"/>
            <a:stretch/>
          </p:blipFill>
          <p:spPr>
            <a:xfrm>
              <a:off x="807030" y="962230"/>
              <a:ext cx="4005072" cy="5029200"/>
            </a:xfrm>
            <a:prstGeom prst="rect">
              <a:avLst/>
            </a:prstGeom>
            <a:ln w="190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3" name="Flowchart: Preparation 22">
            <a:extLst>
              <a:ext uri="{FF2B5EF4-FFF2-40B4-BE49-F238E27FC236}">
                <a16:creationId xmlns:a16="http://schemas.microsoft.com/office/drawing/2014/main" id="{EAD7D61E-8E13-4F56-B8B6-E609ABECDA93}"/>
              </a:ext>
            </a:extLst>
          </p:cNvPr>
          <p:cNvSpPr/>
          <p:nvPr/>
        </p:nvSpPr>
        <p:spPr>
          <a:xfrm rot="232258">
            <a:off x="11447281" y="-17422"/>
            <a:ext cx="739359" cy="659272"/>
          </a:xfrm>
          <a:prstGeom prst="flowChartPreparation">
            <a:avLst/>
          </a:prstGeom>
          <a:solidFill>
            <a:srgbClr val="CCE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Preparation 23">
            <a:extLst>
              <a:ext uri="{FF2B5EF4-FFF2-40B4-BE49-F238E27FC236}">
                <a16:creationId xmlns:a16="http://schemas.microsoft.com/office/drawing/2014/main" id="{14773C09-C7AB-47BA-8BAB-B2A33B8D106C}"/>
              </a:ext>
            </a:extLst>
          </p:cNvPr>
          <p:cNvSpPr/>
          <p:nvPr/>
        </p:nvSpPr>
        <p:spPr>
          <a:xfrm rot="157854">
            <a:off x="11426399" y="764555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Preparation 24">
            <a:extLst>
              <a:ext uri="{FF2B5EF4-FFF2-40B4-BE49-F238E27FC236}">
                <a16:creationId xmlns:a16="http://schemas.microsoft.com/office/drawing/2014/main" id="{4C78FF3A-12AA-4F79-B479-734DA97B76ED}"/>
              </a:ext>
            </a:extLst>
          </p:cNvPr>
          <p:cNvSpPr/>
          <p:nvPr/>
        </p:nvSpPr>
        <p:spPr>
          <a:xfrm>
            <a:off x="10754319" y="371146"/>
            <a:ext cx="739359" cy="659272"/>
          </a:xfrm>
          <a:prstGeom prst="flowChartPreparation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72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AE335"/>
      </a:accent1>
      <a:accent2>
        <a:srgbClr val="DFEE85"/>
      </a:accent2>
      <a:accent3>
        <a:srgbClr val="A5A5A5"/>
      </a:accent3>
      <a:accent4>
        <a:srgbClr val="7F7F7F"/>
      </a:accent4>
      <a:accent5>
        <a:srgbClr val="000000"/>
      </a:accent5>
      <a:accent6>
        <a:srgbClr val="3F3F3F"/>
      </a:accent6>
      <a:hlink>
        <a:srgbClr val="3F3F3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804</TotalTime>
  <Words>697</Words>
  <Application>Microsoft Office PowerPoint</Application>
  <PresentationFormat>Widescreen</PresentationFormat>
  <Paragraphs>100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Libre Barcode 128</vt:lpstr>
      <vt:lpstr>Palatino Linotype</vt:lpstr>
      <vt:lpstr>Tahoma</vt:lpstr>
      <vt:lpstr>Office Theme</vt:lpstr>
      <vt:lpstr>PowerPoint Presentation</vt:lpstr>
      <vt:lpstr>ABSTRACT</vt:lpstr>
      <vt:lpstr>AGENDA</vt:lpstr>
      <vt:lpstr>1. HOW TO INSTALL THE APP</vt:lpstr>
      <vt:lpstr>1. HOW TO INSTALL THE APP</vt:lpstr>
      <vt:lpstr>2. HOW TO SIGN-IN</vt:lpstr>
      <vt:lpstr>2. HOW TO SIGN-IN</vt:lpstr>
      <vt:lpstr>2. HOW TO SIGN-IN</vt:lpstr>
      <vt:lpstr>3. HOW TO UPLOAD PRESCRIPTION</vt:lpstr>
      <vt:lpstr>3. HOW TO UPLOAD PRESCRIPTION</vt:lpstr>
      <vt:lpstr>3. HOW TO UPLOAD PRESCRIPTION</vt:lpstr>
      <vt:lpstr>3. HOW TO UPLOAD PRESCRIPTION</vt:lpstr>
      <vt:lpstr>3. HOW TO UPLOAD PRESCRIPTION</vt:lpstr>
      <vt:lpstr>4. HOW TO PLACE THE ORDER</vt:lpstr>
      <vt:lpstr>4. HOW TO PLACE THE ORDER</vt:lpstr>
      <vt:lpstr>4. HOW TO PLACE THE ORDER</vt:lpstr>
      <vt:lpstr>PowerPoint Presentation</vt:lpstr>
      <vt:lpstr>5. MENU</vt:lpstr>
      <vt:lpstr>5. MENU</vt:lpstr>
      <vt:lpstr>5. MENU</vt:lpstr>
      <vt:lpstr>5. MENU</vt:lpstr>
      <vt:lpstr>5. MENU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SlideEgg</dc:creator>
  <cp:lastModifiedBy>User</cp:lastModifiedBy>
  <cp:revision>210</cp:revision>
  <dcterms:created xsi:type="dcterms:W3CDTF">2023-04-05T08:43:09Z</dcterms:created>
  <dcterms:modified xsi:type="dcterms:W3CDTF">2024-01-06T06:56:07Z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3345218</vt:lpwstr>
  </property>
  <property fmtid="{D5CDD505-2E9C-101B-9397-08002B2CF9AE}" pid="3" name="NXPowerLiteSettings">
    <vt:lpwstr>E700052003A000</vt:lpwstr>
  </property>
  <property fmtid="{D5CDD505-2E9C-101B-9397-08002B2CF9AE}" pid="4" name="NXPowerLiteVersion">
    <vt:lpwstr>D9.1.7</vt:lpwstr>
  </property>
</Properties>
</file>